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8" r:id="rId1"/>
  </p:sldMasterIdLst>
  <p:notesMasterIdLst>
    <p:notesMasterId r:id="rId30"/>
  </p:notesMasterIdLst>
  <p:sldIdLst>
    <p:sldId id="302" r:id="rId2"/>
    <p:sldId id="301" r:id="rId3"/>
    <p:sldId id="256" r:id="rId4"/>
    <p:sldId id="259" r:id="rId5"/>
    <p:sldId id="260" r:id="rId6"/>
    <p:sldId id="306" r:id="rId7"/>
    <p:sldId id="264" r:id="rId8"/>
    <p:sldId id="315" r:id="rId9"/>
    <p:sldId id="269" r:id="rId10"/>
    <p:sldId id="316" r:id="rId11"/>
    <p:sldId id="295" r:id="rId12"/>
    <p:sldId id="274" r:id="rId13"/>
    <p:sldId id="317" r:id="rId14"/>
    <p:sldId id="273" r:id="rId15"/>
    <p:sldId id="294" r:id="rId16"/>
    <p:sldId id="318" r:id="rId17"/>
    <p:sldId id="307" r:id="rId18"/>
    <p:sldId id="287" r:id="rId19"/>
    <p:sldId id="293" r:id="rId20"/>
    <p:sldId id="258" r:id="rId21"/>
    <p:sldId id="280" r:id="rId22"/>
    <p:sldId id="310" r:id="rId23"/>
    <p:sldId id="308" r:id="rId24"/>
    <p:sldId id="285" r:id="rId25"/>
    <p:sldId id="311" r:id="rId26"/>
    <p:sldId id="305" r:id="rId27"/>
    <p:sldId id="312" r:id="rId28"/>
    <p:sldId id="29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48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F3EC64A-5154-4534-962A-11C2E59C2099}" type="doc">
      <dgm:prSet loTypeId="urn:microsoft.com/office/officeart/2005/8/layout/hProcess4" loCatId="process" qsTypeId="urn:microsoft.com/office/officeart/2005/8/quickstyle/3d2" qsCatId="3D" csTypeId="urn:microsoft.com/office/officeart/2005/8/colors/accent1_5" csCatId="accent1" phldr="1"/>
      <dgm:spPr/>
      <dgm:t>
        <a:bodyPr/>
        <a:lstStyle/>
        <a:p>
          <a:endParaRPr lang="en-US"/>
        </a:p>
      </dgm:t>
    </dgm:pt>
    <dgm:pt modelId="{37CA7C3B-1E3B-4BCE-A73B-0405B0121848}" type="pres">
      <dgm:prSet presAssocID="{EF3EC64A-5154-4534-962A-11C2E59C2099}" presName="Name0" presStyleCnt="0">
        <dgm:presLayoutVars>
          <dgm:dir/>
          <dgm:animLvl val="lvl"/>
          <dgm:resizeHandles val="exact"/>
        </dgm:presLayoutVars>
      </dgm:prSet>
      <dgm:spPr/>
      <dgm:t>
        <a:bodyPr/>
        <a:lstStyle/>
        <a:p>
          <a:endParaRPr lang="en-US"/>
        </a:p>
      </dgm:t>
    </dgm:pt>
    <dgm:pt modelId="{3FA6B9FB-3623-43B5-9554-EC2F1F3C892A}" type="pres">
      <dgm:prSet presAssocID="{EF3EC64A-5154-4534-962A-11C2E59C2099}" presName="tSp" presStyleCnt="0"/>
      <dgm:spPr/>
    </dgm:pt>
    <dgm:pt modelId="{04A873A3-1A09-4183-AFC2-C51FC61F98B8}" type="pres">
      <dgm:prSet presAssocID="{EF3EC64A-5154-4534-962A-11C2E59C2099}" presName="bSp" presStyleCnt="0"/>
      <dgm:spPr/>
    </dgm:pt>
    <dgm:pt modelId="{A5DD4C4A-C8CA-41BB-B3D2-0086037B47A5}" type="pres">
      <dgm:prSet presAssocID="{EF3EC64A-5154-4534-962A-11C2E59C2099}" presName="process" presStyleCnt="0"/>
      <dgm:spPr/>
    </dgm:pt>
  </dgm:ptLst>
  <dgm:cxnLst>
    <dgm:cxn modelId="{F5509CA3-AA24-42EA-B1A2-2F3FC4C8E3FA}" type="presOf" srcId="{EF3EC64A-5154-4534-962A-11C2E59C2099}" destId="{37CA7C3B-1E3B-4BCE-A73B-0405B0121848}" srcOrd="0" destOrd="0" presId="urn:microsoft.com/office/officeart/2005/8/layout/hProcess4"/>
    <dgm:cxn modelId="{803C64B3-B80B-4096-835B-1A52E96C11D7}" type="presParOf" srcId="{37CA7C3B-1E3B-4BCE-A73B-0405B0121848}" destId="{3FA6B9FB-3623-43B5-9554-EC2F1F3C892A}" srcOrd="0" destOrd="0" presId="urn:microsoft.com/office/officeart/2005/8/layout/hProcess4"/>
    <dgm:cxn modelId="{775786B0-CDE1-4E4A-9E4B-58CCCB3AE15F}" type="presParOf" srcId="{37CA7C3B-1E3B-4BCE-A73B-0405B0121848}" destId="{04A873A3-1A09-4183-AFC2-C51FC61F98B8}" srcOrd="1" destOrd="0" presId="urn:microsoft.com/office/officeart/2005/8/layout/hProcess4"/>
    <dgm:cxn modelId="{6548FF43-0CF2-4C96-AB20-15B956B63E5B}" type="presParOf" srcId="{37CA7C3B-1E3B-4BCE-A73B-0405B0121848}" destId="{A5DD4C4A-C8CA-41BB-B3D2-0086037B47A5}" srcOrd="2"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52566E-93B1-4839-8156-E82577832907}" type="doc">
      <dgm:prSet loTypeId="urn:microsoft.com/office/officeart/2005/8/layout/bProcess3" loCatId="process" qsTypeId="urn:microsoft.com/office/officeart/2005/8/quickstyle/3d2" qsCatId="3D" csTypeId="urn:microsoft.com/office/officeart/2005/8/colors/accent1_2" csCatId="accent1" phldr="1"/>
      <dgm:spPr/>
      <dgm:t>
        <a:bodyPr/>
        <a:lstStyle/>
        <a:p>
          <a:endParaRPr lang="en-US"/>
        </a:p>
      </dgm:t>
    </dgm:pt>
    <dgm:pt modelId="{33C51D29-F083-466F-A3D3-4A69DE7D35AA}">
      <dgm:prSet phldrT="[Text]"/>
      <dgm:spPr/>
      <dgm:t>
        <a:bodyPr/>
        <a:lstStyle/>
        <a:p>
          <a:r>
            <a:rPr lang="en-US" b="1" dirty="0"/>
            <a:t>1917</a:t>
          </a:r>
          <a:r>
            <a:rPr lang="en-US" dirty="0"/>
            <a:t>: Melvin Jones founded LCI.</a:t>
          </a:r>
        </a:p>
        <a:p>
          <a:endParaRPr lang="en-US" dirty="0"/>
        </a:p>
      </dgm:t>
    </dgm:pt>
    <dgm:pt modelId="{EAB746D9-D6AD-4132-AA8D-CE268F321607}" type="parTrans" cxnId="{A3CC532C-4D47-4AEE-96CF-8782AD40F621}">
      <dgm:prSet/>
      <dgm:spPr/>
      <dgm:t>
        <a:bodyPr/>
        <a:lstStyle/>
        <a:p>
          <a:endParaRPr lang="en-US"/>
        </a:p>
      </dgm:t>
    </dgm:pt>
    <dgm:pt modelId="{99364FDF-4E87-4FA5-A827-B9B607A921C2}" type="sibTrans" cxnId="{A3CC532C-4D47-4AEE-96CF-8782AD40F621}">
      <dgm:prSet/>
      <dgm:spPr>
        <a:ln w="28575"/>
      </dgm:spPr>
      <dgm:t>
        <a:bodyPr/>
        <a:lstStyle/>
        <a:p>
          <a:endParaRPr lang="en-US"/>
        </a:p>
      </dgm:t>
    </dgm:pt>
    <dgm:pt modelId="{E0F5A348-4F48-4C42-B2D6-CABED0DB6260}">
      <dgm:prSet phldrT="[Text]"/>
      <dgm:spPr/>
      <dgm:t>
        <a:bodyPr/>
        <a:lstStyle/>
        <a:p>
          <a:r>
            <a:rPr lang="en-US" b="1" dirty="0"/>
            <a:t>1920</a:t>
          </a:r>
          <a:r>
            <a:rPr lang="en-US" dirty="0"/>
            <a:t>: LCI becomes international with Canadian club.</a:t>
          </a:r>
        </a:p>
      </dgm:t>
    </dgm:pt>
    <dgm:pt modelId="{4095E80D-0888-4E83-A2BA-0EDA5A0975D5}" type="parTrans" cxnId="{908BD57B-AB57-404F-A6FE-5D8D20623553}">
      <dgm:prSet/>
      <dgm:spPr/>
      <dgm:t>
        <a:bodyPr/>
        <a:lstStyle/>
        <a:p>
          <a:endParaRPr lang="en-US"/>
        </a:p>
      </dgm:t>
    </dgm:pt>
    <dgm:pt modelId="{574C00BC-BDFD-4D60-97D7-B54D6C0CEA67}" type="sibTrans" cxnId="{908BD57B-AB57-404F-A6FE-5D8D20623553}">
      <dgm:prSet/>
      <dgm:spPr>
        <a:ln w="28575"/>
      </dgm:spPr>
      <dgm:t>
        <a:bodyPr/>
        <a:lstStyle/>
        <a:p>
          <a:endParaRPr lang="en-US"/>
        </a:p>
      </dgm:t>
    </dgm:pt>
    <dgm:pt modelId="{7536F606-ED25-4E94-87C6-7BC181680A36}">
      <dgm:prSet phldrT="[Text]"/>
      <dgm:spPr/>
      <dgm:t>
        <a:bodyPr/>
        <a:lstStyle/>
        <a:p>
          <a:r>
            <a:rPr lang="en-US" b="1" dirty="0"/>
            <a:t>1925</a:t>
          </a:r>
          <a:r>
            <a:rPr lang="en-US" dirty="0"/>
            <a:t>: Helen Keller challenged Lions to become “knights of the blind.”</a:t>
          </a:r>
        </a:p>
      </dgm:t>
    </dgm:pt>
    <dgm:pt modelId="{2A0DA4BC-FC11-4E97-982B-103172E9FDC8}" type="parTrans" cxnId="{EACEAA4E-E2B0-47DA-A9E7-69E4202CF2E2}">
      <dgm:prSet/>
      <dgm:spPr/>
      <dgm:t>
        <a:bodyPr/>
        <a:lstStyle/>
        <a:p>
          <a:endParaRPr lang="en-US"/>
        </a:p>
      </dgm:t>
    </dgm:pt>
    <dgm:pt modelId="{0408F477-9F7D-4B54-8954-DAE4E3F548EF}" type="sibTrans" cxnId="{EACEAA4E-E2B0-47DA-A9E7-69E4202CF2E2}">
      <dgm:prSet/>
      <dgm:spPr>
        <a:ln w="28575"/>
      </dgm:spPr>
      <dgm:t>
        <a:bodyPr/>
        <a:lstStyle/>
        <a:p>
          <a:endParaRPr lang="en-US"/>
        </a:p>
      </dgm:t>
    </dgm:pt>
    <dgm:pt modelId="{FCBFD353-9693-4974-ACDA-25ED32FBB4AD}">
      <dgm:prSet phldrT="[Text]"/>
      <dgm:spPr/>
      <dgm:t>
        <a:bodyPr/>
        <a:lstStyle/>
        <a:p>
          <a:r>
            <a:rPr lang="en-US" b="1" dirty="0"/>
            <a:t>1945</a:t>
          </a:r>
          <a:r>
            <a:rPr lang="en-US" dirty="0"/>
            <a:t>: LCI helped draft the United Nations Charter.</a:t>
          </a:r>
        </a:p>
      </dgm:t>
    </dgm:pt>
    <dgm:pt modelId="{36BB6E9E-140D-42A3-8480-50A88DFA397A}" type="parTrans" cxnId="{400CE233-166D-4F95-8949-C0D64D0575A4}">
      <dgm:prSet/>
      <dgm:spPr/>
      <dgm:t>
        <a:bodyPr/>
        <a:lstStyle/>
        <a:p>
          <a:endParaRPr lang="en-US"/>
        </a:p>
      </dgm:t>
    </dgm:pt>
    <dgm:pt modelId="{2367E91E-68B1-4142-A3B0-17CC72B42B3B}" type="sibTrans" cxnId="{400CE233-166D-4F95-8949-C0D64D0575A4}">
      <dgm:prSet/>
      <dgm:spPr>
        <a:ln w="28575"/>
      </dgm:spPr>
      <dgm:t>
        <a:bodyPr/>
        <a:lstStyle/>
        <a:p>
          <a:endParaRPr lang="en-US"/>
        </a:p>
      </dgm:t>
    </dgm:pt>
    <dgm:pt modelId="{73A1AD03-40F6-45E1-81AB-8F2F7CC469C9}">
      <dgm:prSet phldrT="[Text]"/>
      <dgm:spPr/>
      <dgm:t>
        <a:bodyPr/>
        <a:lstStyle/>
        <a:p>
          <a:r>
            <a:rPr lang="en-US" b="1" dirty="0"/>
            <a:t>1957</a:t>
          </a:r>
          <a:r>
            <a:rPr lang="en-US" dirty="0"/>
            <a:t>: The Leo Club Program is created.</a:t>
          </a:r>
        </a:p>
      </dgm:t>
    </dgm:pt>
    <dgm:pt modelId="{37BDFEC0-FE42-432E-B0BC-2B775ECD3C13}" type="parTrans" cxnId="{003467DB-DD58-404A-8971-7756D5591B91}">
      <dgm:prSet/>
      <dgm:spPr/>
      <dgm:t>
        <a:bodyPr/>
        <a:lstStyle/>
        <a:p>
          <a:endParaRPr lang="en-US"/>
        </a:p>
      </dgm:t>
    </dgm:pt>
    <dgm:pt modelId="{E0332979-666D-4FE9-BF08-BF1D7D24BDAC}" type="sibTrans" cxnId="{003467DB-DD58-404A-8971-7756D5591B91}">
      <dgm:prSet/>
      <dgm:spPr>
        <a:ln w="28575"/>
      </dgm:spPr>
      <dgm:t>
        <a:bodyPr/>
        <a:lstStyle/>
        <a:p>
          <a:endParaRPr lang="en-US"/>
        </a:p>
      </dgm:t>
    </dgm:pt>
    <dgm:pt modelId="{11AFD247-B39A-4E9E-9784-51DD5FB49B10}">
      <dgm:prSet/>
      <dgm:spPr/>
      <dgm:t>
        <a:bodyPr/>
        <a:lstStyle/>
        <a:p>
          <a:r>
            <a:rPr lang="en-US" b="1" dirty="0"/>
            <a:t>1968</a:t>
          </a:r>
          <a:r>
            <a:rPr lang="en-US" dirty="0"/>
            <a:t>: The Lions Clubs International Foundation is established.</a:t>
          </a:r>
        </a:p>
      </dgm:t>
    </dgm:pt>
    <dgm:pt modelId="{885F97DA-32EF-4A31-B8E9-39F65F4BF789}" type="parTrans" cxnId="{E01E27BF-0376-4F58-9E5A-0D0FD05C1DBC}">
      <dgm:prSet/>
      <dgm:spPr/>
      <dgm:t>
        <a:bodyPr/>
        <a:lstStyle/>
        <a:p>
          <a:endParaRPr lang="en-US"/>
        </a:p>
      </dgm:t>
    </dgm:pt>
    <dgm:pt modelId="{40D173F9-C2C6-4F6E-BC63-567BB0EC3325}" type="sibTrans" cxnId="{E01E27BF-0376-4F58-9E5A-0D0FD05C1DBC}">
      <dgm:prSet/>
      <dgm:spPr>
        <a:ln w="28575"/>
      </dgm:spPr>
      <dgm:t>
        <a:bodyPr/>
        <a:lstStyle/>
        <a:p>
          <a:endParaRPr lang="en-US"/>
        </a:p>
      </dgm:t>
    </dgm:pt>
    <dgm:pt modelId="{FB1E4B1F-2E6D-4CEE-8389-F113C7A1B3E9}">
      <dgm:prSet/>
      <dgm:spPr/>
      <dgm:t>
        <a:bodyPr/>
        <a:lstStyle/>
        <a:p>
          <a:r>
            <a:rPr lang="en-US" b="1" dirty="0"/>
            <a:t>1990</a:t>
          </a:r>
          <a:r>
            <a:rPr lang="en-US" dirty="0"/>
            <a:t>: </a:t>
          </a:r>
          <a:r>
            <a:rPr lang="en-US" dirty="0" err="1"/>
            <a:t>SightFirst</a:t>
          </a:r>
          <a:r>
            <a:rPr lang="en-US" dirty="0"/>
            <a:t> is launched.</a:t>
          </a:r>
        </a:p>
      </dgm:t>
    </dgm:pt>
    <dgm:pt modelId="{BC93B164-B096-4CD5-B3EE-F5C05382CE87}" type="parTrans" cxnId="{C0F223D6-969D-42E2-9755-3A81C44D5F20}">
      <dgm:prSet/>
      <dgm:spPr/>
      <dgm:t>
        <a:bodyPr/>
        <a:lstStyle/>
        <a:p>
          <a:endParaRPr lang="en-US"/>
        </a:p>
      </dgm:t>
    </dgm:pt>
    <dgm:pt modelId="{3AFF02F5-C1DC-452B-ACBA-B991B909DBB1}" type="sibTrans" cxnId="{C0F223D6-969D-42E2-9755-3A81C44D5F20}">
      <dgm:prSet/>
      <dgm:spPr>
        <a:ln w="28575"/>
      </dgm:spPr>
      <dgm:t>
        <a:bodyPr/>
        <a:lstStyle/>
        <a:p>
          <a:endParaRPr lang="en-US"/>
        </a:p>
      </dgm:t>
    </dgm:pt>
    <dgm:pt modelId="{A521541B-601D-44BB-9D14-BD17375D9126}">
      <dgm:prSet/>
      <dgm:spPr/>
      <dgm:t>
        <a:bodyPr/>
        <a:lstStyle/>
        <a:p>
          <a:r>
            <a:rPr lang="en-US" b="1" dirty="0"/>
            <a:t>Today</a:t>
          </a:r>
          <a:r>
            <a:rPr lang="en-US" dirty="0"/>
            <a:t>: </a:t>
          </a:r>
          <a:r>
            <a:rPr lang="en-US"/>
            <a:t>Our international network has grown to include more </a:t>
          </a:r>
          <a:r>
            <a:rPr lang="en-US" dirty="0"/>
            <a:t>than 200 countries and geographic areas.</a:t>
          </a:r>
        </a:p>
      </dgm:t>
    </dgm:pt>
    <dgm:pt modelId="{43868223-C1C8-46B3-95D7-0354A42388CB}" type="parTrans" cxnId="{DECE1FCF-AED0-4D7B-AA68-B5C448107A9A}">
      <dgm:prSet/>
      <dgm:spPr/>
      <dgm:t>
        <a:bodyPr/>
        <a:lstStyle/>
        <a:p>
          <a:endParaRPr lang="en-US"/>
        </a:p>
      </dgm:t>
    </dgm:pt>
    <dgm:pt modelId="{4FA35C95-287F-4B23-A0BA-AA4FAA826788}" type="sibTrans" cxnId="{DECE1FCF-AED0-4D7B-AA68-B5C448107A9A}">
      <dgm:prSet/>
      <dgm:spPr/>
      <dgm:t>
        <a:bodyPr/>
        <a:lstStyle/>
        <a:p>
          <a:endParaRPr lang="en-US"/>
        </a:p>
      </dgm:t>
    </dgm:pt>
    <dgm:pt modelId="{044DC4E3-3EC9-400B-A0FE-1F626357E0DB}">
      <dgm:prSet/>
      <dgm:spPr/>
      <dgm:t>
        <a:bodyPr/>
        <a:lstStyle/>
        <a:p>
          <a:r>
            <a:rPr lang="en-US" dirty="0"/>
            <a:t>1987: LCI became the first service club organization to admit women as members.</a:t>
          </a:r>
        </a:p>
      </dgm:t>
    </dgm:pt>
    <dgm:pt modelId="{C1BE6C8D-2598-45C2-92CA-66C2B8EAA39A}" type="parTrans" cxnId="{AE4A2AA3-6B36-4C79-B38E-71B92651A8BB}">
      <dgm:prSet/>
      <dgm:spPr/>
      <dgm:t>
        <a:bodyPr/>
        <a:lstStyle/>
        <a:p>
          <a:endParaRPr lang="en-US"/>
        </a:p>
      </dgm:t>
    </dgm:pt>
    <dgm:pt modelId="{E7BE220B-25ED-4A6E-94C6-FEE65CD41173}" type="sibTrans" cxnId="{AE4A2AA3-6B36-4C79-B38E-71B92651A8BB}">
      <dgm:prSet/>
      <dgm:spPr>
        <a:ln w="28575"/>
      </dgm:spPr>
      <dgm:t>
        <a:bodyPr/>
        <a:lstStyle/>
        <a:p>
          <a:endParaRPr lang="en-US"/>
        </a:p>
      </dgm:t>
    </dgm:pt>
    <dgm:pt modelId="{AC5E54F8-1CCF-4FF6-B511-6B2B709A7A14}" type="pres">
      <dgm:prSet presAssocID="{F952566E-93B1-4839-8156-E82577832907}" presName="Name0" presStyleCnt="0">
        <dgm:presLayoutVars>
          <dgm:dir/>
          <dgm:resizeHandles val="exact"/>
        </dgm:presLayoutVars>
      </dgm:prSet>
      <dgm:spPr/>
      <dgm:t>
        <a:bodyPr/>
        <a:lstStyle/>
        <a:p>
          <a:endParaRPr lang="en-US"/>
        </a:p>
      </dgm:t>
    </dgm:pt>
    <dgm:pt modelId="{A40CA7B2-3B19-40AC-9B34-76C50BFC36B4}" type="pres">
      <dgm:prSet presAssocID="{33C51D29-F083-466F-A3D3-4A69DE7D35AA}" presName="node" presStyleLbl="node1" presStyleIdx="0" presStyleCnt="9">
        <dgm:presLayoutVars>
          <dgm:bulletEnabled val="1"/>
        </dgm:presLayoutVars>
      </dgm:prSet>
      <dgm:spPr/>
      <dgm:t>
        <a:bodyPr/>
        <a:lstStyle/>
        <a:p>
          <a:endParaRPr lang="en-US"/>
        </a:p>
      </dgm:t>
    </dgm:pt>
    <dgm:pt modelId="{FB899644-3DF2-4798-B9BE-BD6C62CD4633}" type="pres">
      <dgm:prSet presAssocID="{99364FDF-4E87-4FA5-A827-B9B607A921C2}" presName="sibTrans" presStyleLbl="sibTrans1D1" presStyleIdx="0" presStyleCnt="8"/>
      <dgm:spPr/>
      <dgm:t>
        <a:bodyPr/>
        <a:lstStyle/>
        <a:p>
          <a:endParaRPr lang="en-US"/>
        </a:p>
      </dgm:t>
    </dgm:pt>
    <dgm:pt modelId="{B67E56F4-26C4-445A-ADA5-08576D8E6331}" type="pres">
      <dgm:prSet presAssocID="{99364FDF-4E87-4FA5-A827-B9B607A921C2}" presName="connectorText" presStyleLbl="sibTrans1D1" presStyleIdx="0" presStyleCnt="8"/>
      <dgm:spPr/>
      <dgm:t>
        <a:bodyPr/>
        <a:lstStyle/>
        <a:p>
          <a:endParaRPr lang="en-US"/>
        </a:p>
      </dgm:t>
    </dgm:pt>
    <dgm:pt modelId="{A99517F9-3F18-48AF-B96C-BC4F29B341A2}" type="pres">
      <dgm:prSet presAssocID="{E0F5A348-4F48-4C42-B2D6-CABED0DB6260}" presName="node" presStyleLbl="node1" presStyleIdx="1" presStyleCnt="9">
        <dgm:presLayoutVars>
          <dgm:bulletEnabled val="1"/>
        </dgm:presLayoutVars>
      </dgm:prSet>
      <dgm:spPr/>
      <dgm:t>
        <a:bodyPr/>
        <a:lstStyle/>
        <a:p>
          <a:endParaRPr lang="en-US"/>
        </a:p>
      </dgm:t>
    </dgm:pt>
    <dgm:pt modelId="{3421BBAB-F8A9-4D30-84FF-B4E095542492}" type="pres">
      <dgm:prSet presAssocID="{574C00BC-BDFD-4D60-97D7-B54D6C0CEA67}" presName="sibTrans" presStyleLbl="sibTrans1D1" presStyleIdx="1" presStyleCnt="8"/>
      <dgm:spPr/>
      <dgm:t>
        <a:bodyPr/>
        <a:lstStyle/>
        <a:p>
          <a:endParaRPr lang="en-US"/>
        </a:p>
      </dgm:t>
    </dgm:pt>
    <dgm:pt modelId="{DE5AC263-19F4-483C-846B-8C2A7BF333C4}" type="pres">
      <dgm:prSet presAssocID="{574C00BC-BDFD-4D60-97D7-B54D6C0CEA67}" presName="connectorText" presStyleLbl="sibTrans1D1" presStyleIdx="1" presStyleCnt="8"/>
      <dgm:spPr/>
      <dgm:t>
        <a:bodyPr/>
        <a:lstStyle/>
        <a:p>
          <a:endParaRPr lang="en-US"/>
        </a:p>
      </dgm:t>
    </dgm:pt>
    <dgm:pt modelId="{C6C8C923-A774-4565-B01F-D389A9D230EF}" type="pres">
      <dgm:prSet presAssocID="{7536F606-ED25-4E94-87C6-7BC181680A36}" presName="node" presStyleLbl="node1" presStyleIdx="2" presStyleCnt="9">
        <dgm:presLayoutVars>
          <dgm:bulletEnabled val="1"/>
        </dgm:presLayoutVars>
      </dgm:prSet>
      <dgm:spPr/>
      <dgm:t>
        <a:bodyPr/>
        <a:lstStyle/>
        <a:p>
          <a:endParaRPr lang="en-US"/>
        </a:p>
      </dgm:t>
    </dgm:pt>
    <dgm:pt modelId="{14AB0892-649C-4B5D-AC93-AB5F53C452D0}" type="pres">
      <dgm:prSet presAssocID="{0408F477-9F7D-4B54-8954-DAE4E3F548EF}" presName="sibTrans" presStyleLbl="sibTrans1D1" presStyleIdx="2" presStyleCnt="8"/>
      <dgm:spPr/>
      <dgm:t>
        <a:bodyPr/>
        <a:lstStyle/>
        <a:p>
          <a:endParaRPr lang="en-US"/>
        </a:p>
      </dgm:t>
    </dgm:pt>
    <dgm:pt modelId="{566A9A21-E24B-418E-B7B4-22F6AA569021}" type="pres">
      <dgm:prSet presAssocID="{0408F477-9F7D-4B54-8954-DAE4E3F548EF}" presName="connectorText" presStyleLbl="sibTrans1D1" presStyleIdx="2" presStyleCnt="8"/>
      <dgm:spPr/>
      <dgm:t>
        <a:bodyPr/>
        <a:lstStyle/>
        <a:p>
          <a:endParaRPr lang="en-US"/>
        </a:p>
      </dgm:t>
    </dgm:pt>
    <dgm:pt modelId="{D71B0301-2690-48D6-BB1D-E55AA0F2EE45}" type="pres">
      <dgm:prSet presAssocID="{FCBFD353-9693-4974-ACDA-25ED32FBB4AD}" presName="node" presStyleLbl="node1" presStyleIdx="3" presStyleCnt="9">
        <dgm:presLayoutVars>
          <dgm:bulletEnabled val="1"/>
        </dgm:presLayoutVars>
      </dgm:prSet>
      <dgm:spPr/>
      <dgm:t>
        <a:bodyPr/>
        <a:lstStyle/>
        <a:p>
          <a:endParaRPr lang="en-US"/>
        </a:p>
      </dgm:t>
    </dgm:pt>
    <dgm:pt modelId="{873060B1-38C4-46FF-B1F8-94FE9F6426FB}" type="pres">
      <dgm:prSet presAssocID="{2367E91E-68B1-4142-A3B0-17CC72B42B3B}" presName="sibTrans" presStyleLbl="sibTrans1D1" presStyleIdx="3" presStyleCnt="8"/>
      <dgm:spPr/>
      <dgm:t>
        <a:bodyPr/>
        <a:lstStyle/>
        <a:p>
          <a:endParaRPr lang="en-US"/>
        </a:p>
      </dgm:t>
    </dgm:pt>
    <dgm:pt modelId="{D7CC5CF7-6FA2-4674-8E91-828CEB612A77}" type="pres">
      <dgm:prSet presAssocID="{2367E91E-68B1-4142-A3B0-17CC72B42B3B}" presName="connectorText" presStyleLbl="sibTrans1D1" presStyleIdx="3" presStyleCnt="8"/>
      <dgm:spPr/>
      <dgm:t>
        <a:bodyPr/>
        <a:lstStyle/>
        <a:p>
          <a:endParaRPr lang="en-US"/>
        </a:p>
      </dgm:t>
    </dgm:pt>
    <dgm:pt modelId="{B7B3E78D-5147-43BA-B7C0-ADF36FBE9435}" type="pres">
      <dgm:prSet presAssocID="{73A1AD03-40F6-45E1-81AB-8F2F7CC469C9}" presName="node" presStyleLbl="node1" presStyleIdx="4" presStyleCnt="9">
        <dgm:presLayoutVars>
          <dgm:bulletEnabled val="1"/>
        </dgm:presLayoutVars>
      </dgm:prSet>
      <dgm:spPr/>
      <dgm:t>
        <a:bodyPr/>
        <a:lstStyle/>
        <a:p>
          <a:endParaRPr lang="en-US"/>
        </a:p>
      </dgm:t>
    </dgm:pt>
    <dgm:pt modelId="{86CBC366-DAE1-4222-A464-360DA47C4E94}" type="pres">
      <dgm:prSet presAssocID="{E0332979-666D-4FE9-BF08-BF1D7D24BDAC}" presName="sibTrans" presStyleLbl="sibTrans1D1" presStyleIdx="4" presStyleCnt="8"/>
      <dgm:spPr/>
      <dgm:t>
        <a:bodyPr/>
        <a:lstStyle/>
        <a:p>
          <a:endParaRPr lang="en-US"/>
        </a:p>
      </dgm:t>
    </dgm:pt>
    <dgm:pt modelId="{63DBAB29-6695-4708-AD05-82726CC97FCC}" type="pres">
      <dgm:prSet presAssocID="{E0332979-666D-4FE9-BF08-BF1D7D24BDAC}" presName="connectorText" presStyleLbl="sibTrans1D1" presStyleIdx="4" presStyleCnt="8"/>
      <dgm:spPr/>
      <dgm:t>
        <a:bodyPr/>
        <a:lstStyle/>
        <a:p>
          <a:endParaRPr lang="en-US"/>
        </a:p>
      </dgm:t>
    </dgm:pt>
    <dgm:pt modelId="{7D628792-75C4-4731-8869-18FDE55AC7D3}" type="pres">
      <dgm:prSet presAssocID="{11AFD247-B39A-4E9E-9784-51DD5FB49B10}" presName="node" presStyleLbl="node1" presStyleIdx="5" presStyleCnt="9">
        <dgm:presLayoutVars>
          <dgm:bulletEnabled val="1"/>
        </dgm:presLayoutVars>
      </dgm:prSet>
      <dgm:spPr/>
      <dgm:t>
        <a:bodyPr/>
        <a:lstStyle/>
        <a:p>
          <a:endParaRPr lang="en-US"/>
        </a:p>
      </dgm:t>
    </dgm:pt>
    <dgm:pt modelId="{F6201378-64A6-41F7-9ED1-908751CB5DA6}" type="pres">
      <dgm:prSet presAssocID="{40D173F9-C2C6-4F6E-BC63-567BB0EC3325}" presName="sibTrans" presStyleLbl="sibTrans1D1" presStyleIdx="5" presStyleCnt="8"/>
      <dgm:spPr/>
      <dgm:t>
        <a:bodyPr/>
        <a:lstStyle/>
        <a:p>
          <a:endParaRPr lang="en-US"/>
        </a:p>
      </dgm:t>
    </dgm:pt>
    <dgm:pt modelId="{4E36E86A-7C3E-4F0F-AE04-AF7D06BAF4E3}" type="pres">
      <dgm:prSet presAssocID="{40D173F9-C2C6-4F6E-BC63-567BB0EC3325}" presName="connectorText" presStyleLbl="sibTrans1D1" presStyleIdx="5" presStyleCnt="8"/>
      <dgm:spPr/>
      <dgm:t>
        <a:bodyPr/>
        <a:lstStyle/>
        <a:p>
          <a:endParaRPr lang="en-US"/>
        </a:p>
      </dgm:t>
    </dgm:pt>
    <dgm:pt modelId="{F1BB9FA6-31A7-4BDE-9F07-186682902CE5}" type="pres">
      <dgm:prSet presAssocID="{044DC4E3-3EC9-400B-A0FE-1F626357E0DB}" presName="node" presStyleLbl="node1" presStyleIdx="6" presStyleCnt="9">
        <dgm:presLayoutVars>
          <dgm:bulletEnabled val="1"/>
        </dgm:presLayoutVars>
      </dgm:prSet>
      <dgm:spPr/>
      <dgm:t>
        <a:bodyPr/>
        <a:lstStyle/>
        <a:p>
          <a:endParaRPr lang="en-US"/>
        </a:p>
      </dgm:t>
    </dgm:pt>
    <dgm:pt modelId="{07DEB126-F6FE-49E4-9884-A68626A57CDC}" type="pres">
      <dgm:prSet presAssocID="{E7BE220B-25ED-4A6E-94C6-FEE65CD41173}" presName="sibTrans" presStyleLbl="sibTrans1D1" presStyleIdx="6" presStyleCnt="8"/>
      <dgm:spPr/>
      <dgm:t>
        <a:bodyPr/>
        <a:lstStyle/>
        <a:p>
          <a:endParaRPr lang="en-US"/>
        </a:p>
      </dgm:t>
    </dgm:pt>
    <dgm:pt modelId="{06BAF511-8871-489D-9236-38AB3958C669}" type="pres">
      <dgm:prSet presAssocID="{E7BE220B-25ED-4A6E-94C6-FEE65CD41173}" presName="connectorText" presStyleLbl="sibTrans1D1" presStyleIdx="6" presStyleCnt="8"/>
      <dgm:spPr/>
      <dgm:t>
        <a:bodyPr/>
        <a:lstStyle/>
        <a:p>
          <a:endParaRPr lang="en-US"/>
        </a:p>
      </dgm:t>
    </dgm:pt>
    <dgm:pt modelId="{F432920C-1BA3-4549-BD59-869C5383F158}" type="pres">
      <dgm:prSet presAssocID="{FB1E4B1F-2E6D-4CEE-8389-F113C7A1B3E9}" presName="node" presStyleLbl="node1" presStyleIdx="7" presStyleCnt="9">
        <dgm:presLayoutVars>
          <dgm:bulletEnabled val="1"/>
        </dgm:presLayoutVars>
      </dgm:prSet>
      <dgm:spPr/>
      <dgm:t>
        <a:bodyPr/>
        <a:lstStyle/>
        <a:p>
          <a:endParaRPr lang="en-US"/>
        </a:p>
      </dgm:t>
    </dgm:pt>
    <dgm:pt modelId="{7456B952-84A9-455C-A693-8891A979D79E}" type="pres">
      <dgm:prSet presAssocID="{3AFF02F5-C1DC-452B-ACBA-B991B909DBB1}" presName="sibTrans" presStyleLbl="sibTrans1D1" presStyleIdx="7" presStyleCnt="8"/>
      <dgm:spPr/>
      <dgm:t>
        <a:bodyPr/>
        <a:lstStyle/>
        <a:p>
          <a:endParaRPr lang="en-US"/>
        </a:p>
      </dgm:t>
    </dgm:pt>
    <dgm:pt modelId="{2AEFC1B7-4D7F-4091-B640-DFA89498BF37}" type="pres">
      <dgm:prSet presAssocID="{3AFF02F5-C1DC-452B-ACBA-B991B909DBB1}" presName="connectorText" presStyleLbl="sibTrans1D1" presStyleIdx="7" presStyleCnt="8"/>
      <dgm:spPr/>
      <dgm:t>
        <a:bodyPr/>
        <a:lstStyle/>
        <a:p>
          <a:endParaRPr lang="en-US"/>
        </a:p>
      </dgm:t>
    </dgm:pt>
    <dgm:pt modelId="{3C8B6921-97BF-4BCB-9B1F-ABC7A319A23E}" type="pres">
      <dgm:prSet presAssocID="{A521541B-601D-44BB-9D14-BD17375D9126}" presName="node" presStyleLbl="node1" presStyleIdx="8" presStyleCnt="9" custScaleX="99268">
        <dgm:presLayoutVars>
          <dgm:bulletEnabled val="1"/>
        </dgm:presLayoutVars>
      </dgm:prSet>
      <dgm:spPr/>
      <dgm:t>
        <a:bodyPr/>
        <a:lstStyle/>
        <a:p>
          <a:endParaRPr lang="en-US"/>
        </a:p>
      </dgm:t>
    </dgm:pt>
  </dgm:ptLst>
  <dgm:cxnLst>
    <dgm:cxn modelId="{AE4A2AA3-6B36-4C79-B38E-71B92651A8BB}" srcId="{F952566E-93B1-4839-8156-E82577832907}" destId="{044DC4E3-3EC9-400B-A0FE-1F626357E0DB}" srcOrd="6" destOrd="0" parTransId="{C1BE6C8D-2598-45C2-92CA-66C2B8EAA39A}" sibTransId="{E7BE220B-25ED-4A6E-94C6-FEE65CD41173}"/>
    <dgm:cxn modelId="{99F6970D-FDD0-45F9-99AA-3B0AF7D22C21}" type="presOf" srcId="{044DC4E3-3EC9-400B-A0FE-1F626357E0DB}" destId="{F1BB9FA6-31A7-4BDE-9F07-186682902CE5}" srcOrd="0" destOrd="0" presId="urn:microsoft.com/office/officeart/2005/8/layout/bProcess3"/>
    <dgm:cxn modelId="{E365FC7A-0A3D-4A93-AAA6-98B1FB006447}" type="presOf" srcId="{E0332979-666D-4FE9-BF08-BF1D7D24BDAC}" destId="{63DBAB29-6695-4708-AD05-82726CC97FCC}" srcOrd="1" destOrd="0" presId="urn:microsoft.com/office/officeart/2005/8/layout/bProcess3"/>
    <dgm:cxn modelId="{D035A047-7336-4DC5-9A90-A740C3FFCD54}" type="presOf" srcId="{FB1E4B1F-2E6D-4CEE-8389-F113C7A1B3E9}" destId="{F432920C-1BA3-4549-BD59-869C5383F158}" srcOrd="0" destOrd="0" presId="urn:microsoft.com/office/officeart/2005/8/layout/bProcess3"/>
    <dgm:cxn modelId="{B5C72020-6B56-4753-B42D-A8C1291EEBD0}" type="presOf" srcId="{A521541B-601D-44BB-9D14-BD17375D9126}" destId="{3C8B6921-97BF-4BCB-9B1F-ABC7A319A23E}" srcOrd="0" destOrd="0" presId="urn:microsoft.com/office/officeart/2005/8/layout/bProcess3"/>
    <dgm:cxn modelId="{1E15EE6F-7670-4FD4-8A50-BAD22443040F}" type="presOf" srcId="{40D173F9-C2C6-4F6E-BC63-567BB0EC3325}" destId="{F6201378-64A6-41F7-9ED1-908751CB5DA6}" srcOrd="0" destOrd="0" presId="urn:microsoft.com/office/officeart/2005/8/layout/bProcess3"/>
    <dgm:cxn modelId="{CE2458D6-E864-4E16-AF9E-EB17AFD916E6}" type="presOf" srcId="{7536F606-ED25-4E94-87C6-7BC181680A36}" destId="{C6C8C923-A774-4565-B01F-D389A9D230EF}" srcOrd="0" destOrd="0" presId="urn:microsoft.com/office/officeart/2005/8/layout/bProcess3"/>
    <dgm:cxn modelId="{6C72E3C0-2CEE-4E87-A0BF-1DE1C00023B8}" type="presOf" srcId="{574C00BC-BDFD-4D60-97D7-B54D6C0CEA67}" destId="{DE5AC263-19F4-483C-846B-8C2A7BF333C4}" srcOrd="1" destOrd="0" presId="urn:microsoft.com/office/officeart/2005/8/layout/bProcess3"/>
    <dgm:cxn modelId="{908BD57B-AB57-404F-A6FE-5D8D20623553}" srcId="{F952566E-93B1-4839-8156-E82577832907}" destId="{E0F5A348-4F48-4C42-B2D6-CABED0DB6260}" srcOrd="1" destOrd="0" parTransId="{4095E80D-0888-4E83-A2BA-0EDA5A0975D5}" sibTransId="{574C00BC-BDFD-4D60-97D7-B54D6C0CEA67}"/>
    <dgm:cxn modelId="{A68445A2-5AC3-42AC-A623-07D7774B1E66}" type="presOf" srcId="{99364FDF-4E87-4FA5-A827-B9B607A921C2}" destId="{B67E56F4-26C4-445A-ADA5-08576D8E6331}" srcOrd="1" destOrd="0" presId="urn:microsoft.com/office/officeart/2005/8/layout/bProcess3"/>
    <dgm:cxn modelId="{AAA54EE2-E1DC-46C7-8651-638E892CFCD6}" type="presOf" srcId="{E0332979-666D-4FE9-BF08-BF1D7D24BDAC}" destId="{86CBC366-DAE1-4222-A464-360DA47C4E94}" srcOrd="0" destOrd="0" presId="urn:microsoft.com/office/officeart/2005/8/layout/bProcess3"/>
    <dgm:cxn modelId="{C0F223D6-969D-42E2-9755-3A81C44D5F20}" srcId="{F952566E-93B1-4839-8156-E82577832907}" destId="{FB1E4B1F-2E6D-4CEE-8389-F113C7A1B3E9}" srcOrd="7" destOrd="0" parTransId="{BC93B164-B096-4CD5-B3EE-F5C05382CE87}" sibTransId="{3AFF02F5-C1DC-452B-ACBA-B991B909DBB1}"/>
    <dgm:cxn modelId="{D203DE52-4A6F-46D9-8A23-A6294228C21C}" type="presOf" srcId="{E7BE220B-25ED-4A6E-94C6-FEE65CD41173}" destId="{06BAF511-8871-489D-9236-38AB3958C669}" srcOrd="1" destOrd="0" presId="urn:microsoft.com/office/officeart/2005/8/layout/bProcess3"/>
    <dgm:cxn modelId="{400CE233-166D-4F95-8949-C0D64D0575A4}" srcId="{F952566E-93B1-4839-8156-E82577832907}" destId="{FCBFD353-9693-4974-ACDA-25ED32FBB4AD}" srcOrd="3" destOrd="0" parTransId="{36BB6E9E-140D-42A3-8480-50A88DFA397A}" sibTransId="{2367E91E-68B1-4142-A3B0-17CC72B42B3B}"/>
    <dgm:cxn modelId="{21518687-ABB8-4987-AF93-E3631EC33357}" type="presOf" srcId="{574C00BC-BDFD-4D60-97D7-B54D6C0CEA67}" destId="{3421BBAB-F8A9-4D30-84FF-B4E095542492}" srcOrd="0" destOrd="0" presId="urn:microsoft.com/office/officeart/2005/8/layout/bProcess3"/>
    <dgm:cxn modelId="{7AF6CDE5-7222-43A0-8D1A-5E5DC6610500}" type="presOf" srcId="{2367E91E-68B1-4142-A3B0-17CC72B42B3B}" destId="{D7CC5CF7-6FA2-4674-8E91-828CEB612A77}" srcOrd="1" destOrd="0" presId="urn:microsoft.com/office/officeart/2005/8/layout/bProcess3"/>
    <dgm:cxn modelId="{72AB9230-D27F-4484-B97C-973116C6EFE8}" type="presOf" srcId="{E7BE220B-25ED-4A6E-94C6-FEE65CD41173}" destId="{07DEB126-F6FE-49E4-9884-A68626A57CDC}" srcOrd="0" destOrd="0" presId="urn:microsoft.com/office/officeart/2005/8/layout/bProcess3"/>
    <dgm:cxn modelId="{0094B6D3-D9C6-4532-91C8-57C13D9618B7}" type="presOf" srcId="{11AFD247-B39A-4E9E-9784-51DD5FB49B10}" destId="{7D628792-75C4-4731-8869-18FDE55AC7D3}" srcOrd="0" destOrd="0" presId="urn:microsoft.com/office/officeart/2005/8/layout/bProcess3"/>
    <dgm:cxn modelId="{7277AE46-49CE-4F80-8816-64D51107A78F}" type="presOf" srcId="{3AFF02F5-C1DC-452B-ACBA-B991B909DBB1}" destId="{2AEFC1B7-4D7F-4091-B640-DFA89498BF37}" srcOrd="1" destOrd="0" presId="urn:microsoft.com/office/officeart/2005/8/layout/bProcess3"/>
    <dgm:cxn modelId="{E01E27BF-0376-4F58-9E5A-0D0FD05C1DBC}" srcId="{F952566E-93B1-4839-8156-E82577832907}" destId="{11AFD247-B39A-4E9E-9784-51DD5FB49B10}" srcOrd="5" destOrd="0" parTransId="{885F97DA-32EF-4A31-B8E9-39F65F4BF789}" sibTransId="{40D173F9-C2C6-4F6E-BC63-567BB0EC3325}"/>
    <dgm:cxn modelId="{4A310E73-4136-4164-9D50-6E240F1F876C}" type="presOf" srcId="{FCBFD353-9693-4974-ACDA-25ED32FBB4AD}" destId="{D71B0301-2690-48D6-BB1D-E55AA0F2EE45}" srcOrd="0" destOrd="0" presId="urn:microsoft.com/office/officeart/2005/8/layout/bProcess3"/>
    <dgm:cxn modelId="{E073B363-4961-48F2-9004-CBD04790B69A}" type="presOf" srcId="{0408F477-9F7D-4B54-8954-DAE4E3F548EF}" destId="{14AB0892-649C-4B5D-AC93-AB5F53C452D0}" srcOrd="0" destOrd="0" presId="urn:microsoft.com/office/officeart/2005/8/layout/bProcess3"/>
    <dgm:cxn modelId="{003467DB-DD58-404A-8971-7756D5591B91}" srcId="{F952566E-93B1-4839-8156-E82577832907}" destId="{73A1AD03-40F6-45E1-81AB-8F2F7CC469C9}" srcOrd="4" destOrd="0" parTransId="{37BDFEC0-FE42-432E-B0BC-2B775ECD3C13}" sibTransId="{E0332979-666D-4FE9-BF08-BF1D7D24BDAC}"/>
    <dgm:cxn modelId="{A3CC532C-4D47-4AEE-96CF-8782AD40F621}" srcId="{F952566E-93B1-4839-8156-E82577832907}" destId="{33C51D29-F083-466F-A3D3-4A69DE7D35AA}" srcOrd="0" destOrd="0" parTransId="{EAB746D9-D6AD-4132-AA8D-CE268F321607}" sibTransId="{99364FDF-4E87-4FA5-A827-B9B607A921C2}"/>
    <dgm:cxn modelId="{BCA822AF-82B1-4F13-ABCC-D0F03FC2E84E}" type="presOf" srcId="{0408F477-9F7D-4B54-8954-DAE4E3F548EF}" destId="{566A9A21-E24B-418E-B7B4-22F6AA569021}" srcOrd="1" destOrd="0" presId="urn:microsoft.com/office/officeart/2005/8/layout/bProcess3"/>
    <dgm:cxn modelId="{DECE1FCF-AED0-4D7B-AA68-B5C448107A9A}" srcId="{F952566E-93B1-4839-8156-E82577832907}" destId="{A521541B-601D-44BB-9D14-BD17375D9126}" srcOrd="8" destOrd="0" parTransId="{43868223-C1C8-46B3-95D7-0354A42388CB}" sibTransId="{4FA35C95-287F-4B23-A0BA-AA4FAA826788}"/>
    <dgm:cxn modelId="{46FF8C47-D243-432F-B027-FA42234FB52B}" type="presOf" srcId="{73A1AD03-40F6-45E1-81AB-8F2F7CC469C9}" destId="{B7B3E78D-5147-43BA-B7C0-ADF36FBE9435}" srcOrd="0" destOrd="0" presId="urn:microsoft.com/office/officeart/2005/8/layout/bProcess3"/>
    <dgm:cxn modelId="{B6A62D42-33B9-4F5C-A1C6-12932B664C60}" type="presOf" srcId="{F952566E-93B1-4839-8156-E82577832907}" destId="{AC5E54F8-1CCF-4FF6-B511-6B2B709A7A14}" srcOrd="0" destOrd="0" presId="urn:microsoft.com/office/officeart/2005/8/layout/bProcess3"/>
    <dgm:cxn modelId="{02DA6D8F-89BF-4F93-A9A6-CF1000725A2C}" type="presOf" srcId="{40D173F9-C2C6-4F6E-BC63-567BB0EC3325}" destId="{4E36E86A-7C3E-4F0F-AE04-AF7D06BAF4E3}" srcOrd="1" destOrd="0" presId="urn:microsoft.com/office/officeart/2005/8/layout/bProcess3"/>
    <dgm:cxn modelId="{01343271-B609-40FF-BB34-AE2E2B65C533}" type="presOf" srcId="{33C51D29-F083-466F-A3D3-4A69DE7D35AA}" destId="{A40CA7B2-3B19-40AC-9B34-76C50BFC36B4}" srcOrd="0" destOrd="0" presId="urn:microsoft.com/office/officeart/2005/8/layout/bProcess3"/>
    <dgm:cxn modelId="{543B28FD-D782-4FEF-A246-88DE704C35DE}" type="presOf" srcId="{2367E91E-68B1-4142-A3B0-17CC72B42B3B}" destId="{873060B1-38C4-46FF-B1F8-94FE9F6426FB}" srcOrd="0" destOrd="0" presId="urn:microsoft.com/office/officeart/2005/8/layout/bProcess3"/>
    <dgm:cxn modelId="{EACEAA4E-E2B0-47DA-A9E7-69E4202CF2E2}" srcId="{F952566E-93B1-4839-8156-E82577832907}" destId="{7536F606-ED25-4E94-87C6-7BC181680A36}" srcOrd="2" destOrd="0" parTransId="{2A0DA4BC-FC11-4E97-982B-103172E9FDC8}" sibTransId="{0408F477-9F7D-4B54-8954-DAE4E3F548EF}"/>
    <dgm:cxn modelId="{1BB14838-34DF-477A-B3E7-4F3E6EE81489}" type="presOf" srcId="{99364FDF-4E87-4FA5-A827-B9B607A921C2}" destId="{FB899644-3DF2-4798-B9BE-BD6C62CD4633}" srcOrd="0" destOrd="0" presId="urn:microsoft.com/office/officeart/2005/8/layout/bProcess3"/>
    <dgm:cxn modelId="{1F3B1447-3F84-491C-91AB-CB1D83061782}" type="presOf" srcId="{E0F5A348-4F48-4C42-B2D6-CABED0DB6260}" destId="{A99517F9-3F18-48AF-B96C-BC4F29B341A2}" srcOrd="0" destOrd="0" presId="urn:microsoft.com/office/officeart/2005/8/layout/bProcess3"/>
    <dgm:cxn modelId="{135F82C0-439B-427A-A0E3-3D54B06ABCB2}" type="presOf" srcId="{3AFF02F5-C1DC-452B-ACBA-B991B909DBB1}" destId="{7456B952-84A9-455C-A693-8891A979D79E}" srcOrd="0" destOrd="0" presId="urn:microsoft.com/office/officeart/2005/8/layout/bProcess3"/>
    <dgm:cxn modelId="{F0AAA22E-2C7E-4423-B65E-D00739019B6C}" type="presParOf" srcId="{AC5E54F8-1CCF-4FF6-B511-6B2B709A7A14}" destId="{A40CA7B2-3B19-40AC-9B34-76C50BFC36B4}" srcOrd="0" destOrd="0" presId="urn:microsoft.com/office/officeart/2005/8/layout/bProcess3"/>
    <dgm:cxn modelId="{D804F27F-577D-4B59-B68C-AE4686C42C2D}" type="presParOf" srcId="{AC5E54F8-1CCF-4FF6-B511-6B2B709A7A14}" destId="{FB899644-3DF2-4798-B9BE-BD6C62CD4633}" srcOrd="1" destOrd="0" presId="urn:microsoft.com/office/officeart/2005/8/layout/bProcess3"/>
    <dgm:cxn modelId="{9B7B1395-9D06-4EA6-90A3-CB3FE8A79B31}" type="presParOf" srcId="{FB899644-3DF2-4798-B9BE-BD6C62CD4633}" destId="{B67E56F4-26C4-445A-ADA5-08576D8E6331}" srcOrd="0" destOrd="0" presId="urn:microsoft.com/office/officeart/2005/8/layout/bProcess3"/>
    <dgm:cxn modelId="{8C264E0F-F410-47FE-841E-1D23D9A33973}" type="presParOf" srcId="{AC5E54F8-1CCF-4FF6-B511-6B2B709A7A14}" destId="{A99517F9-3F18-48AF-B96C-BC4F29B341A2}" srcOrd="2" destOrd="0" presId="urn:microsoft.com/office/officeart/2005/8/layout/bProcess3"/>
    <dgm:cxn modelId="{FD7E327A-105D-493E-8DF7-BB839CD29A2D}" type="presParOf" srcId="{AC5E54F8-1CCF-4FF6-B511-6B2B709A7A14}" destId="{3421BBAB-F8A9-4D30-84FF-B4E095542492}" srcOrd="3" destOrd="0" presId="urn:microsoft.com/office/officeart/2005/8/layout/bProcess3"/>
    <dgm:cxn modelId="{A7482F36-5FD3-47E6-9122-98C65A8D0CBF}" type="presParOf" srcId="{3421BBAB-F8A9-4D30-84FF-B4E095542492}" destId="{DE5AC263-19F4-483C-846B-8C2A7BF333C4}" srcOrd="0" destOrd="0" presId="urn:microsoft.com/office/officeart/2005/8/layout/bProcess3"/>
    <dgm:cxn modelId="{51A9DC0C-5BBD-4E82-9F51-4EBB869C8360}" type="presParOf" srcId="{AC5E54F8-1CCF-4FF6-B511-6B2B709A7A14}" destId="{C6C8C923-A774-4565-B01F-D389A9D230EF}" srcOrd="4" destOrd="0" presId="urn:microsoft.com/office/officeart/2005/8/layout/bProcess3"/>
    <dgm:cxn modelId="{BA1065AE-C4B4-434E-86D1-1543D1CB317C}" type="presParOf" srcId="{AC5E54F8-1CCF-4FF6-B511-6B2B709A7A14}" destId="{14AB0892-649C-4B5D-AC93-AB5F53C452D0}" srcOrd="5" destOrd="0" presId="urn:microsoft.com/office/officeart/2005/8/layout/bProcess3"/>
    <dgm:cxn modelId="{B1270172-BE78-4DCB-A4F3-3A3E5FCA53A8}" type="presParOf" srcId="{14AB0892-649C-4B5D-AC93-AB5F53C452D0}" destId="{566A9A21-E24B-418E-B7B4-22F6AA569021}" srcOrd="0" destOrd="0" presId="urn:microsoft.com/office/officeart/2005/8/layout/bProcess3"/>
    <dgm:cxn modelId="{880BFB59-98C1-4D9D-A62A-C19E3763252F}" type="presParOf" srcId="{AC5E54F8-1CCF-4FF6-B511-6B2B709A7A14}" destId="{D71B0301-2690-48D6-BB1D-E55AA0F2EE45}" srcOrd="6" destOrd="0" presId="urn:microsoft.com/office/officeart/2005/8/layout/bProcess3"/>
    <dgm:cxn modelId="{6A4B2F7F-FB40-4A70-B61C-32B927C1E64E}" type="presParOf" srcId="{AC5E54F8-1CCF-4FF6-B511-6B2B709A7A14}" destId="{873060B1-38C4-46FF-B1F8-94FE9F6426FB}" srcOrd="7" destOrd="0" presId="urn:microsoft.com/office/officeart/2005/8/layout/bProcess3"/>
    <dgm:cxn modelId="{4D0646E0-827D-47D5-BA9F-C5FAB304ED0A}" type="presParOf" srcId="{873060B1-38C4-46FF-B1F8-94FE9F6426FB}" destId="{D7CC5CF7-6FA2-4674-8E91-828CEB612A77}" srcOrd="0" destOrd="0" presId="urn:microsoft.com/office/officeart/2005/8/layout/bProcess3"/>
    <dgm:cxn modelId="{7DDBDE5D-59D3-4370-B77F-60DFF9382045}" type="presParOf" srcId="{AC5E54F8-1CCF-4FF6-B511-6B2B709A7A14}" destId="{B7B3E78D-5147-43BA-B7C0-ADF36FBE9435}" srcOrd="8" destOrd="0" presId="urn:microsoft.com/office/officeart/2005/8/layout/bProcess3"/>
    <dgm:cxn modelId="{486D77D5-729B-4756-AF6E-32D0B652DD05}" type="presParOf" srcId="{AC5E54F8-1CCF-4FF6-B511-6B2B709A7A14}" destId="{86CBC366-DAE1-4222-A464-360DA47C4E94}" srcOrd="9" destOrd="0" presId="urn:microsoft.com/office/officeart/2005/8/layout/bProcess3"/>
    <dgm:cxn modelId="{AEEE648A-3FF2-4B2E-8652-6148260986F5}" type="presParOf" srcId="{86CBC366-DAE1-4222-A464-360DA47C4E94}" destId="{63DBAB29-6695-4708-AD05-82726CC97FCC}" srcOrd="0" destOrd="0" presId="urn:microsoft.com/office/officeart/2005/8/layout/bProcess3"/>
    <dgm:cxn modelId="{3AC9E790-3661-4D28-9049-4C343558E642}" type="presParOf" srcId="{AC5E54F8-1CCF-4FF6-B511-6B2B709A7A14}" destId="{7D628792-75C4-4731-8869-18FDE55AC7D3}" srcOrd="10" destOrd="0" presId="urn:microsoft.com/office/officeart/2005/8/layout/bProcess3"/>
    <dgm:cxn modelId="{5DB56ED0-951C-494A-87D2-613B48A46C08}" type="presParOf" srcId="{AC5E54F8-1CCF-4FF6-B511-6B2B709A7A14}" destId="{F6201378-64A6-41F7-9ED1-908751CB5DA6}" srcOrd="11" destOrd="0" presId="urn:microsoft.com/office/officeart/2005/8/layout/bProcess3"/>
    <dgm:cxn modelId="{CA2C54AD-62C7-4063-BDE2-9404D217CD02}" type="presParOf" srcId="{F6201378-64A6-41F7-9ED1-908751CB5DA6}" destId="{4E36E86A-7C3E-4F0F-AE04-AF7D06BAF4E3}" srcOrd="0" destOrd="0" presId="urn:microsoft.com/office/officeart/2005/8/layout/bProcess3"/>
    <dgm:cxn modelId="{683EF69C-0F15-4D0F-B64E-67A402FC4FC0}" type="presParOf" srcId="{AC5E54F8-1CCF-4FF6-B511-6B2B709A7A14}" destId="{F1BB9FA6-31A7-4BDE-9F07-186682902CE5}" srcOrd="12" destOrd="0" presId="urn:microsoft.com/office/officeart/2005/8/layout/bProcess3"/>
    <dgm:cxn modelId="{B0243EB0-2AE4-4363-B171-52AEB441095E}" type="presParOf" srcId="{AC5E54F8-1CCF-4FF6-B511-6B2B709A7A14}" destId="{07DEB126-F6FE-49E4-9884-A68626A57CDC}" srcOrd="13" destOrd="0" presId="urn:microsoft.com/office/officeart/2005/8/layout/bProcess3"/>
    <dgm:cxn modelId="{8DCE97A9-449A-4C6C-B5ED-CA26EE7A8038}" type="presParOf" srcId="{07DEB126-F6FE-49E4-9884-A68626A57CDC}" destId="{06BAF511-8871-489D-9236-38AB3958C669}" srcOrd="0" destOrd="0" presId="urn:microsoft.com/office/officeart/2005/8/layout/bProcess3"/>
    <dgm:cxn modelId="{9A8F3C30-04C4-44A5-93FD-22B97C6C9892}" type="presParOf" srcId="{AC5E54F8-1CCF-4FF6-B511-6B2B709A7A14}" destId="{F432920C-1BA3-4549-BD59-869C5383F158}" srcOrd="14" destOrd="0" presId="urn:microsoft.com/office/officeart/2005/8/layout/bProcess3"/>
    <dgm:cxn modelId="{8BB5BE20-FF13-4D61-885E-48E63113C99B}" type="presParOf" srcId="{AC5E54F8-1CCF-4FF6-B511-6B2B709A7A14}" destId="{7456B952-84A9-455C-A693-8891A979D79E}" srcOrd="15" destOrd="0" presId="urn:microsoft.com/office/officeart/2005/8/layout/bProcess3"/>
    <dgm:cxn modelId="{456B2018-BE17-41E7-9604-0684FF2D6A23}" type="presParOf" srcId="{7456B952-84A9-455C-A693-8891A979D79E}" destId="{2AEFC1B7-4D7F-4091-B640-DFA89498BF37}" srcOrd="0" destOrd="0" presId="urn:microsoft.com/office/officeart/2005/8/layout/bProcess3"/>
    <dgm:cxn modelId="{089BF328-A70F-4F28-833F-2DE54540A886}" type="presParOf" srcId="{AC5E54F8-1CCF-4FF6-B511-6B2B709A7A14}" destId="{3C8B6921-97BF-4BCB-9B1F-ABC7A319A23E}" srcOrd="16" destOrd="0" presId="urn:microsoft.com/office/officeart/2005/8/layout/b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88054-3B63-46ED-88F7-ECBF062110A0}" type="datetimeFigureOut">
              <a:rPr lang="en-US" smtClean="0"/>
              <a:t>7/28/2022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536E77-41E5-4566-8829-144EBF57FB77}" type="slidenum">
              <a:rPr lang="en-US" smtClean="0"/>
              <a:t>‹#›</a:t>
            </a:fld>
            <a:endParaRPr lang="en-US"/>
          </a:p>
        </p:txBody>
      </p:sp>
    </p:spTree>
    <p:extLst>
      <p:ext uri="{BB962C8B-B14F-4D97-AF65-F5344CB8AC3E}">
        <p14:creationId xmlns:p14="http://schemas.microsoft.com/office/powerpoint/2010/main" val="3289977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a:t>
            </a:r>
            <a:r>
              <a:rPr lang="en-US" b="1" baseline="0" dirty="0"/>
              <a:t> </a:t>
            </a:r>
            <a:r>
              <a:rPr lang="en-US" dirty="0"/>
              <a:t>Enter additional information as you see fit</a:t>
            </a:r>
            <a:r>
              <a:rPr lang="en-US" baseline="0" dirty="0"/>
              <a:t>, such as the name of the New Member Orientation trainer. Use this PowerPoint along with the New Member Orientation Training Guide. Be sure each of your participants has a New Member Orientation Guide to follow along with the presentation.</a:t>
            </a:r>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a:t>
            </a:fld>
            <a:endParaRPr lang="en-US"/>
          </a:p>
        </p:txBody>
      </p:sp>
    </p:spTree>
    <p:extLst>
      <p:ext uri="{BB962C8B-B14F-4D97-AF65-F5344CB8AC3E}">
        <p14:creationId xmlns:p14="http://schemas.microsoft.com/office/powerpoint/2010/main" val="39546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a:t>
            </a:r>
            <a:r>
              <a:rPr lang="en-US" b="1" baseline="0" dirty="0"/>
              <a:t> Tip:</a:t>
            </a:r>
            <a:r>
              <a:rPr lang="en-US" b="0" baseline="0" dirty="0"/>
              <a:t> Briefly go over the roles of each of these positions. The roles are found in the trainer and participant’s guide.</a:t>
            </a:r>
            <a:endParaRPr lang="en-US" b="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19</a:t>
            </a:fld>
            <a:endParaRPr lang="en-US"/>
          </a:p>
        </p:txBody>
      </p:sp>
    </p:spTree>
    <p:extLst>
      <p:ext uri="{BB962C8B-B14F-4D97-AF65-F5344CB8AC3E}">
        <p14:creationId xmlns:p14="http://schemas.microsoft.com/office/powerpoint/2010/main" val="2442608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23</a:t>
            </a:fld>
            <a:endParaRPr lang="en-US"/>
          </a:p>
        </p:txBody>
      </p:sp>
    </p:spTree>
    <p:extLst>
      <p:ext uri="{BB962C8B-B14F-4D97-AF65-F5344CB8AC3E}">
        <p14:creationId xmlns:p14="http://schemas.microsoft.com/office/powerpoint/2010/main" val="2094343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Trainer Tip: </a:t>
            </a:r>
            <a:r>
              <a:rPr lang="en-US" dirty="0"/>
              <a:t>Explain that</a:t>
            </a:r>
            <a:r>
              <a:rPr lang="en-US" baseline="0" dirty="0"/>
              <a:t> the activities budget consists of funds raised form the public through club projects and may only be expended to satisfy a community or public need. The administrative budget is what finances club operations and comes mostly from club dues.</a:t>
            </a:r>
            <a:endParaRPr lang="en-US" b="1" dirty="0"/>
          </a:p>
          <a:p>
            <a:endParaRPr lang="en-US" i="1"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24</a:t>
            </a:fld>
            <a:endParaRPr lang="en-US"/>
          </a:p>
        </p:txBody>
      </p:sp>
    </p:spTree>
    <p:extLst>
      <p:ext uri="{BB962C8B-B14F-4D97-AF65-F5344CB8AC3E}">
        <p14:creationId xmlns:p14="http://schemas.microsoft.com/office/powerpoint/2010/main" val="51263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5</a:t>
            </a:fld>
            <a:endParaRPr lang="en-US"/>
          </a:p>
        </p:txBody>
      </p:sp>
    </p:spTree>
    <p:extLst>
      <p:ext uri="{BB962C8B-B14F-4D97-AF65-F5344CB8AC3E}">
        <p14:creationId xmlns:p14="http://schemas.microsoft.com/office/powerpoint/2010/main" val="1938434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6</a:t>
            </a:fld>
            <a:endParaRPr lang="en-US"/>
          </a:p>
        </p:txBody>
      </p:sp>
    </p:spTree>
    <p:extLst>
      <p:ext uri="{BB962C8B-B14F-4D97-AF65-F5344CB8AC3E}">
        <p14:creationId xmlns:p14="http://schemas.microsoft.com/office/powerpoint/2010/main" val="2789208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7</a:t>
            </a:fld>
            <a:endParaRPr lang="en-US"/>
          </a:p>
        </p:txBody>
      </p:sp>
    </p:spTree>
    <p:extLst>
      <p:ext uri="{BB962C8B-B14F-4D97-AF65-F5344CB8AC3E}">
        <p14:creationId xmlns:p14="http://schemas.microsoft.com/office/powerpoint/2010/main" val="2781259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9</a:t>
            </a:fld>
            <a:endParaRPr lang="en-US"/>
          </a:p>
        </p:txBody>
      </p:sp>
    </p:spTree>
    <p:extLst>
      <p:ext uri="{BB962C8B-B14F-4D97-AF65-F5344CB8AC3E}">
        <p14:creationId xmlns:p14="http://schemas.microsoft.com/office/powerpoint/2010/main" val="2705165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14</a:t>
            </a:fld>
            <a:endParaRPr lang="en-US"/>
          </a:p>
        </p:txBody>
      </p:sp>
    </p:spTree>
    <p:extLst>
      <p:ext uri="{BB962C8B-B14F-4D97-AF65-F5344CB8AC3E}">
        <p14:creationId xmlns:p14="http://schemas.microsoft.com/office/powerpoint/2010/main" val="792527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8CB218-6248-4E90-A305-D08BD6F16074}" type="slidenum">
              <a:rPr lang="en-US" smtClean="0"/>
              <a:pPr/>
              <a:t>15</a:t>
            </a:fld>
            <a:endParaRPr lang="en-US"/>
          </a:p>
        </p:txBody>
      </p:sp>
    </p:spTree>
    <p:extLst>
      <p:ext uri="{BB962C8B-B14F-4D97-AF65-F5344CB8AC3E}">
        <p14:creationId xmlns:p14="http://schemas.microsoft.com/office/powerpoint/2010/main" val="3123126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17</a:t>
            </a:fld>
            <a:endParaRPr lang="en-US"/>
          </a:p>
        </p:txBody>
      </p:sp>
    </p:spTree>
    <p:extLst>
      <p:ext uri="{BB962C8B-B14F-4D97-AF65-F5344CB8AC3E}">
        <p14:creationId xmlns:p14="http://schemas.microsoft.com/office/powerpoint/2010/main" val="1128594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a:r>
              <a:rPr lang="en-US" b="1" dirty="0"/>
              <a:t>Trainer Tip: </a:t>
            </a:r>
            <a:r>
              <a:rPr lang="en-US" b="0" dirty="0"/>
              <a:t>Consider adding </a:t>
            </a:r>
            <a:r>
              <a:rPr lang="en-US" dirty="0"/>
              <a:t>additional information about your district and multiple district, such as boundaries of your district and multiple district.</a:t>
            </a:r>
          </a:p>
          <a:p>
            <a:endParaRPr lang="en-US" dirty="0"/>
          </a:p>
        </p:txBody>
      </p:sp>
      <p:sp>
        <p:nvSpPr>
          <p:cNvPr id="4" name="Slide Number Placeholder 3"/>
          <p:cNvSpPr>
            <a:spLocks noGrp="1"/>
          </p:cNvSpPr>
          <p:nvPr>
            <p:ph type="sldNum" sz="quarter" idx="10"/>
          </p:nvPr>
        </p:nvSpPr>
        <p:spPr/>
        <p:txBody>
          <a:bodyPr/>
          <a:lstStyle/>
          <a:p>
            <a:fld id="{AE8CB218-6248-4E90-A305-D08BD6F16074}" type="slidenum">
              <a:rPr lang="en-US" smtClean="0"/>
              <a:pPr/>
              <a:t>18</a:t>
            </a:fld>
            <a:endParaRPr lang="en-US"/>
          </a:p>
        </p:txBody>
      </p:sp>
    </p:spTree>
    <p:extLst>
      <p:ext uri="{BB962C8B-B14F-4D97-AF65-F5344CB8AC3E}">
        <p14:creationId xmlns:p14="http://schemas.microsoft.com/office/powerpoint/2010/main" val="2444026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3838536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190146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62471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3372467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950049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2572608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39947363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3536287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Slide 2">
    <p:spTree>
      <p:nvGrpSpPr>
        <p:cNvPr id="1" name=""/>
        <p:cNvGrpSpPr/>
        <p:nvPr/>
      </p:nvGrpSpPr>
      <p:grpSpPr>
        <a:xfrm>
          <a:off x="0" y="0"/>
          <a:ext cx="0" cy="0"/>
          <a:chOff x="0" y="0"/>
          <a:chExt cx="0" cy="0"/>
        </a:xfrm>
      </p:grpSpPr>
      <p:sp>
        <p:nvSpPr>
          <p:cNvPr id="130051" name="Rectangle 3"/>
          <p:cNvSpPr>
            <a:spLocks noGrp="1" noChangeArrowheads="1"/>
          </p:cNvSpPr>
          <p:nvPr>
            <p:ph type="ctrTitle" hasCustomPrompt="1"/>
          </p:nvPr>
        </p:nvSpPr>
        <p:spPr>
          <a:xfrm>
            <a:off x="406400" y="4343401"/>
            <a:ext cx="11379200" cy="762000"/>
          </a:xfrm>
          <a:prstGeom prst="rect">
            <a:avLst/>
          </a:prstGeom>
        </p:spPr>
        <p:txBody>
          <a:bodyPr anchor="t"/>
          <a:lstStyle>
            <a:lvl1pPr algn="l" rtl="0" fontAlgn="base">
              <a:spcBef>
                <a:spcPct val="0"/>
              </a:spcBef>
              <a:spcAft>
                <a:spcPct val="0"/>
              </a:spcAft>
              <a:defRPr lang="en-US" sz="4500" b="0" dirty="0" smtClean="0">
                <a:solidFill>
                  <a:srgbClr val="00338D"/>
                </a:solidFill>
                <a:latin typeface="+mj-lt"/>
                <a:ea typeface="+mj-ea"/>
                <a:cs typeface="+mj-cs"/>
              </a:defRPr>
            </a:lvl1pPr>
          </a:lstStyle>
          <a:p>
            <a:r>
              <a:rPr lang="en-US" dirty="0"/>
              <a:t>Click to edit master title style</a:t>
            </a:r>
          </a:p>
        </p:txBody>
      </p:sp>
      <p:sp>
        <p:nvSpPr>
          <p:cNvPr id="14" name="Picture Placeholder 11"/>
          <p:cNvSpPr>
            <a:spLocks noGrp="1"/>
          </p:cNvSpPr>
          <p:nvPr>
            <p:ph type="pic" sz="quarter" idx="10"/>
          </p:nvPr>
        </p:nvSpPr>
        <p:spPr>
          <a:xfrm>
            <a:off x="406400" y="2552700"/>
            <a:ext cx="11379200" cy="1752600"/>
          </a:xfrm>
        </p:spPr>
        <p:txBody>
          <a:bodyPr/>
          <a:lstStyle>
            <a:lvl1pPr>
              <a:buNone/>
              <a:defRPr/>
            </a:lvl1pPr>
          </a:lstStyle>
          <a:p>
            <a:endParaRPr lang="en-US" dirty="0"/>
          </a:p>
        </p:txBody>
      </p:sp>
      <p:sp>
        <p:nvSpPr>
          <p:cNvPr id="11" name="Rectangle 10">
            <a:extLst>
              <a:ext uri="{FF2B5EF4-FFF2-40B4-BE49-F238E27FC236}">
                <a16:creationId xmlns:a16="http://schemas.microsoft.com/office/drawing/2014/main" xmlns="" id="{E6718C6C-B280-AB4B-9290-69CC57070DC0}"/>
              </a:ext>
            </a:extLst>
          </p:cNvPr>
          <p:cNvSpPr/>
          <p:nvPr userDrawn="1"/>
        </p:nvSpPr>
        <p:spPr bwMode="auto">
          <a:xfrm>
            <a:off x="0" y="0"/>
            <a:ext cx="12192000" cy="653368"/>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2" name="Picture 11">
            <a:extLst>
              <a:ext uri="{FF2B5EF4-FFF2-40B4-BE49-F238E27FC236}">
                <a16:creationId xmlns:a16="http://schemas.microsoft.com/office/drawing/2014/main" xmlns="" id="{C2F72000-3B39-DE4C-9D7B-BB9A3CFECA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6401" y="73368"/>
            <a:ext cx="4006169" cy="506635"/>
          </a:xfrm>
          <a:prstGeom prst="rect">
            <a:avLst/>
          </a:prstGeom>
        </p:spPr>
      </p:pic>
      <p:sp>
        <p:nvSpPr>
          <p:cNvPr id="13" name="Rectangle 12">
            <a:extLst>
              <a:ext uri="{FF2B5EF4-FFF2-40B4-BE49-F238E27FC236}">
                <a16:creationId xmlns:a16="http://schemas.microsoft.com/office/drawing/2014/main" xmlns="" id="{4C6672AA-65B7-A94A-81BA-8FF14B6749C4}"/>
              </a:ext>
            </a:extLst>
          </p:cNvPr>
          <p:cNvSpPr/>
          <p:nvPr userDrawn="1"/>
        </p:nvSpPr>
        <p:spPr bwMode="auto">
          <a:xfrm>
            <a:off x="0" y="6553200"/>
            <a:ext cx="12192000" cy="304800"/>
          </a:xfrm>
          <a:prstGeom prst="rect">
            <a:avLst/>
          </a:prstGeom>
          <a:solidFill>
            <a:srgbClr val="10233E"/>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2973970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4FC75D6-680F-0449-8530-3C2394DC8369}"/>
              </a:ext>
            </a:extLst>
          </p:cNvPr>
          <p:cNvSpPr/>
          <p:nvPr userDrawn="1"/>
        </p:nvSpPr>
        <p:spPr bwMode="auto">
          <a:xfrm>
            <a:off x="0" y="653368"/>
            <a:ext cx="12192000" cy="5899832"/>
          </a:xfrm>
          <a:prstGeom prst="rect">
            <a:avLst/>
          </a:prstGeom>
          <a:solidFill>
            <a:srgbClr val="1023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3" name="Rectangle 2">
            <a:extLst>
              <a:ext uri="{FF2B5EF4-FFF2-40B4-BE49-F238E27FC236}">
                <a16:creationId xmlns:a16="http://schemas.microsoft.com/office/drawing/2014/main" xmlns="" id="{156FE14C-F497-D643-95F9-6C242EE719CD}"/>
              </a:ext>
            </a:extLst>
          </p:cNvPr>
          <p:cNvSpPr/>
          <p:nvPr userDrawn="1"/>
        </p:nvSpPr>
        <p:spPr>
          <a:xfrm>
            <a:off x="0" y="653368"/>
            <a:ext cx="12192000" cy="762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sz="1800">
              <a:solidFill>
                <a:prstClr val="white"/>
              </a:solidFill>
              <a:latin typeface="Arial" charset="0"/>
              <a:ea typeface="Arial" charset="0"/>
              <a:cs typeface="Arial" charset="0"/>
            </a:endParaRPr>
          </a:p>
        </p:txBody>
      </p:sp>
      <p:sp>
        <p:nvSpPr>
          <p:cNvPr id="4" name="Title 1">
            <a:extLst>
              <a:ext uri="{FF2B5EF4-FFF2-40B4-BE49-F238E27FC236}">
                <a16:creationId xmlns:a16="http://schemas.microsoft.com/office/drawing/2014/main" xmlns="" id="{22FBD7EB-5E70-374B-93E8-F3740CFBF649}"/>
              </a:ext>
            </a:extLst>
          </p:cNvPr>
          <p:cNvSpPr>
            <a:spLocks noGrp="1"/>
          </p:cNvSpPr>
          <p:nvPr>
            <p:ph type="title" hasCustomPrompt="1"/>
          </p:nvPr>
        </p:nvSpPr>
        <p:spPr>
          <a:xfrm>
            <a:off x="203200" y="76200"/>
            <a:ext cx="11176000" cy="457200"/>
          </a:xfrm>
          <a:prstGeom prst="rect">
            <a:avLst/>
          </a:prstGeom>
        </p:spPr>
        <p:txBody>
          <a:bodyPr/>
          <a:lstStyle>
            <a:lvl1pPr>
              <a:defRPr/>
            </a:lvl1pPr>
          </a:lstStyle>
          <a:p>
            <a:r>
              <a:rPr lang="en-US" dirty="0"/>
              <a:t>Click to edit master title style</a:t>
            </a:r>
          </a:p>
        </p:txBody>
      </p:sp>
    </p:spTree>
    <p:extLst>
      <p:ext uri="{BB962C8B-B14F-4D97-AF65-F5344CB8AC3E}">
        <p14:creationId xmlns:p14="http://schemas.microsoft.com/office/powerpoint/2010/main" val="2653640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2207279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5AFC5E-A492-478D-8486-9F5915998CD4}" type="datetimeFigureOut">
              <a:rPr lang="en-US" smtClean="0"/>
              <a:t>7/28/2022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406204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5AFC5E-A492-478D-8486-9F5915998CD4}"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1428437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5AFC5E-A492-478D-8486-9F5915998CD4}" type="datetimeFigureOut">
              <a:rPr lang="en-US" smtClean="0"/>
              <a:t>7/28/2022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3631832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5AFC5E-A492-478D-8486-9F5915998CD4}" type="datetimeFigureOut">
              <a:rPr lang="en-US" smtClean="0"/>
              <a:t>7/28/2022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114293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AFC5E-A492-478D-8486-9F5915998CD4}" type="datetimeFigureOut">
              <a:rPr lang="en-US" smtClean="0"/>
              <a:t>7/28/2022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326041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5AFC5E-A492-478D-8486-9F5915998CD4}"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4117912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25AFC5E-A492-478D-8486-9F5915998CD4}" type="datetimeFigureOut">
              <a:rPr lang="en-US" smtClean="0"/>
              <a:t>7/28/2022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814A76-D3F9-43BC-A9A0-94827DE94992}" type="slidenum">
              <a:rPr lang="en-US" smtClean="0"/>
              <a:t>‹#›</a:t>
            </a:fld>
            <a:endParaRPr lang="en-US"/>
          </a:p>
        </p:txBody>
      </p:sp>
    </p:spTree>
    <p:extLst>
      <p:ext uri="{BB962C8B-B14F-4D97-AF65-F5344CB8AC3E}">
        <p14:creationId xmlns:p14="http://schemas.microsoft.com/office/powerpoint/2010/main" val="514768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5AFC5E-A492-478D-8486-9F5915998CD4}" type="datetimeFigureOut">
              <a:rPr lang="en-US" smtClean="0"/>
              <a:t>7/28/2022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66814A76-D3F9-43BC-A9A0-94827DE94992}" type="slidenum">
              <a:rPr lang="en-US" smtClean="0"/>
              <a:t>‹#›</a:t>
            </a:fld>
            <a:endParaRPr lang="en-US"/>
          </a:p>
        </p:txBody>
      </p:sp>
    </p:spTree>
    <p:extLst>
      <p:ext uri="{BB962C8B-B14F-4D97-AF65-F5344CB8AC3E}">
        <p14:creationId xmlns:p14="http://schemas.microsoft.com/office/powerpoint/2010/main" val="318702494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660" r:id="rId17"/>
    <p:sldLayoutId id="2147483661"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6.jp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eg"/><Relationship Id="rId4" Type="http://schemas.openxmlformats.org/officeDocument/2006/relationships/image" Target="../media/image17.jpg"/><Relationship Id="rId9"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jpeg"/><Relationship Id="rId5" Type="http://schemas.openxmlformats.org/officeDocument/2006/relationships/image" Target="../media/image25.png"/><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6.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3.jpe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96027C4-0C02-4FCA-92C1-8D8DBE6CF25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0712"/>
          <a:stretch/>
        </p:blipFill>
        <p:spPr>
          <a:xfrm>
            <a:off x="0" y="0"/>
            <a:ext cx="12192000" cy="6858000"/>
          </a:xfrm>
          <a:prstGeom prst="rect">
            <a:avLst/>
          </a:prstGeom>
        </p:spPr>
      </p:pic>
    </p:spTree>
    <p:extLst>
      <p:ext uri="{BB962C8B-B14F-4D97-AF65-F5344CB8AC3E}">
        <p14:creationId xmlns:p14="http://schemas.microsoft.com/office/powerpoint/2010/main" val="285989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022-23 Lions International President Brian Sheehan _ Biography">
            <a:hlinkClick r:id="" action="ppaction://media"/>
            <a:extLst>
              <a:ext uri="{FF2B5EF4-FFF2-40B4-BE49-F238E27FC236}">
                <a16:creationId xmlns:a16="http://schemas.microsoft.com/office/drawing/2014/main" xmlns="" id="{2CE9DDC6-9787-47FE-A715-0D4504854B6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9353777" cy="5261499"/>
          </a:xfrm>
          <a:prstGeom prst="rect">
            <a:avLst/>
          </a:prstGeom>
          <a:effectLst>
            <a:outerShdw blurRad="50800" dist="38100" dir="5400000" algn="t" rotWithShape="0">
              <a:prstClr val="black">
                <a:alpha val="40000"/>
              </a:prstClr>
            </a:outerShdw>
          </a:effectLst>
        </p:spPr>
      </p:pic>
      <p:sp>
        <p:nvSpPr>
          <p:cNvPr id="5" name="Title 1">
            <a:extLst>
              <a:ext uri="{FF2B5EF4-FFF2-40B4-BE49-F238E27FC236}">
                <a16:creationId xmlns:a16="http://schemas.microsoft.com/office/drawing/2014/main" xmlns="" id="{B333874B-1AFC-46AD-B605-E704E3121C41}"/>
              </a:ext>
            </a:extLst>
          </p:cNvPr>
          <p:cNvSpPr>
            <a:spLocks noGrp="1"/>
          </p:cNvSpPr>
          <p:nvPr>
            <p:ph type="title"/>
          </p:nvPr>
        </p:nvSpPr>
        <p:spPr>
          <a:xfrm>
            <a:off x="588032" y="5652116"/>
            <a:ext cx="8177711" cy="828583"/>
          </a:xfrm>
        </p:spPr>
        <p:txBody>
          <a:bodyPr>
            <a:noAutofit/>
          </a:bodyPr>
          <a:lstStyle/>
          <a:p>
            <a:r>
              <a:rPr lang="en-US" sz="2500" dirty="0"/>
              <a:t>Brian Sheehan</a:t>
            </a:r>
            <a:br>
              <a:rPr lang="en-US" sz="2500" dirty="0"/>
            </a:br>
            <a:r>
              <a:rPr lang="en-US" sz="2500" dirty="0"/>
              <a:t>International President 2022/2023 </a:t>
            </a:r>
          </a:p>
        </p:txBody>
      </p:sp>
    </p:spTree>
    <p:extLst>
      <p:ext uri="{BB962C8B-B14F-4D97-AF65-F5344CB8AC3E}">
        <p14:creationId xmlns:p14="http://schemas.microsoft.com/office/powerpoint/2010/main" val="240755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Documents and Settings\KHeyne\My Documents\My Pictures\LCI Photos\Logos\lcif_h2c.tif">
            <a:extLst>
              <a:ext uri="{FF2B5EF4-FFF2-40B4-BE49-F238E27FC236}">
                <a16:creationId xmlns:a16="http://schemas.microsoft.com/office/drawing/2014/main" xmlns="" id="{CB319032-1A28-BC4C-AFC0-CD9966B7DD0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5142" y="429122"/>
            <a:ext cx="3352800" cy="978036"/>
          </a:xfrm>
          <a:prstGeom prst="rect">
            <a:avLst/>
          </a:prstGeom>
          <a:noFill/>
        </p:spPr>
      </p:pic>
      <p:sp>
        <p:nvSpPr>
          <p:cNvPr id="6" name="Content Placeholder 4">
            <a:extLst>
              <a:ext uri="{FF2B5EF4-FFF2-40B4-BE49-F238E27FC236}">
                <a16:creationId xmlns:a16="http://schemas.microsoft.com/office/drawing/2014/main" xmlns="" id="{EC61D580-000D-924A-A593-994FBDF132C9}"/>
              </a:ext>
            </a:extLst>
          </p:cNvPr>
          <p:cNvSpPr txBox="1">
            <a:spLocks/>
          </p:cNvSpPr>
          <p:nvPr/>
        </p:nvSpPr>
        <p:spPr bwMode="auto">
          <a:xfrm>
            <a:off x="878889" y="2209800"/>
            <a:ext cx="7288567" cy="343639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50+ Years of Impact</a:t>
            </a:r>
          </a:p>
          <a:p>
            <a:pPr lvl="1">
              <a:buClr>
                <a:srgbClr val="EAB71F"/>
              </a:buClr>
              <a:buFont typeface="Arial" panose="020B0604020202020204" pitchFamily="34" charset="0"/>
              <a:buChar char="•"/>
            </a:pPr>
            <a:r>
              <a:rPr lang="en-US" sz="2000" dirty="0"/>
              <a:t>US$120 million in disaster relief funding</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16 million children served by Lions Quest</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9.1 million cataract surgeries</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r>
              <a:rPr lang="en-US" sz="2000" dirty="0"/>
              <a:t>Millions of children vaccinated against measles</a:t>
            </a:r>
          </a:p>
        </p:txBody>
      </p:sp>
    </p:spTree>
    <p:extLst>
      <p:ext uri="{BB962C8B-B14F-4D97-AF65-F5344CB8AC3E}">
        <p14:creationId xmlns:p14="http://schemas.microsoft.com/office/powerpoint/2010/main" val="2959520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8742"/>
            <a:ext cx="10515600" cy="1325563"/>
          </a:xfrm>
        </p:spPr>
        <p:txBody>
          <a:bodyPr>
            <a:normAutofit/>
          </a:bodyPr>
          <a:lstStyle/>
          <a:p>
            <a:r>
              <a:rPr dirty="0"/>
              <a:t>Service Activities</a:t>
            </a:r>
            <a:endParaRPr lang="en-US" dirty="0"/>
          </a:p>
        </p:txBody>
      </p:sp>
      <p:sp>
        <p:nvSpPr>
          <p:cNvPr id="4" name="Content Placeholder 4">
            <a:extLst>
              <a:ext uri="{FF2B5EF4-FFF2-40B4-BE49-F238E27FC236}">
                <a16:creationId xmlns:a16="http://schemas.microsoft.com/office/drawing/2014/main" xmlns="" id="{35893C1D-6A98-9A46-800E-4009C096261D}"/>
              </a:ext>
            </a:extLst>
          </p:cNvPr>
          <p:cNvSpPr txBox="1">
            <a:spLocks/>
          </p:cNvSpPr>
          <p:nvPr/>
        </p:nvSpPr>
        <p:spPr bwMode="auto">
          <a:xfrm>
            <a:off x="1676400" y="990600"/>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Because Lions seek to address the greatest needs in their communities, our activities are varied, although Lions are united behind five global causes. The Global Service Team (GST) is the driving force behind these programs and collects and shares service stories that empower leaders to act.</a:t>
            </a:r>
          </a:p>
        </p:txBody>
      </p:sp>
      <p:pic>
        <p:nvPicPr>
          <p:cNvPr id="5" name="Picture 4">
            <a:extLst>
              <a:ext uri="{FF2B5EF4-FFF2-40B4-BE49-F238E27FC236}">
                <a16:creationId xmlns:a16="http://schemas.microsoft.com/office/drawing/2014/main" xmlns="" id="{A58090D4-C87D-4E31-944C-F5D70050E2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8800" y="2610036"/>
            <a:ext cx="7121879" cy="4006057"/>
          </a:xfrm>
          <a:prstGeom prst="rect">
            <a:avLst/>
          </a:prstGeom>
        </p:spPr>
      </p:pic>
      <p:pic>
        <p:nvPicPr>
          <p:cNvPr id="6" name="Picture 5">
            <a:extLst>
              <a:ext uri="{FF2B5EF4-FFF2-40B4-BE49-F238E27FC236}">
                <a16:creationId xmlns:a16="http://schemas.microsoft.com/office/drawing/2014/main" xmlns="" id="{94559490-F3D8-4E0C-8AA5-96CBC9B847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1369" y="990600"/>
            <a:ext cx="1073661" cy="1016399"/>
          </a:xfrm>
          <a:prstGeom prst="rect">
            <a:avLst/>
          </a:prstGeom>
        </p:spPr>
      </p:pic>
    </p:spTree>
    <p:extLst>
      <p:ext uri="{BB962C8B-B14F-4D97-AF65-F5344CB8AC3E}">
        <p14:creationId xmlns:p14="http://schemas.microsoft.com/office/powerpoint/2010/main" val="9473021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2F04F6AC-3541-4EF6-A6B2-3E697A8436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3238" y="-912418"/>
            <a:ext cx="4365399" cy="3274050"/>
          </a:xfrm>
          <a:prstGeom prst="rect">
            <a:avLst/>
          </a:prstGeom>
        </p:spPr>
      </p:pic>
      <p:pic>
        <p:nvPicPr>
          <p:cNvPr id="17" name="Picture 16">
            <a:extLst>
              <a:ext uri="{FF2B5EF4-FFF2-40B4-BE49-F238E27FC236}">
                <a16:creationId xmlns:a16="http://schemas.microsoft.com/office/drawing/2014/main" xmlns="" id="{7E70A34D-C348-4C99-85D2-50A1639CD2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73616" y="-42007"/>
            <a:ext cx="4269622" cy="2403639"/>
          </a:xfrm>
          <a:prstGeom prst="rect">
            <a:avLst/>
          </a:prstGeom>
        </p:spPr>
      </p:pic>
      <p:pic>
        <p:nvPicPr>
          <p:cNvPr id="27" name="Picture 26">
            <a:extLst>
              <a:ext uri="{FF2B5EF4-FFF2-40B4-BE49-F238E27FC236}">
                <a16:creationId xmlns:a16="http://schemas.microsoft.com/office/drawing/2014/main" xmlns="" id="{4ED49C10-3BB4-40BD-A2DA-CDAEB3210F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37" y="1797501"/>
            <a:ext cx="3005318" cy="3005318"/>
          </a:xfrm>
          <a:prstGeom prst="rect">
            <a:avLst/>
          </a:prstGeom>
        </p:spPr>
      </p:pic>
      <p:pic>
        <p:nvPicPr>
          <p:cNvPr id="19" name="Picture 18">
            <a:extLst>
              <a:ext uri="{FF2B5EF4-FFF2-40B4-BE49-F238E27FC236}">
                <a16:creationId xmlns:a16="http://schemas.microsoft.com/office/drawing/2014/main" xmlns="" id="{055C1CFF-C46F-4287-8033-99BD0D68CC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6887"/>
          <a:stretch/>
        </p:blipFill>
        <p:spPr>
          <a:xfrm>
            <a:off x="-36159" y="0"/>
            <a:ext cx="3905301" cy="2403639"/>
          </a:xfrm>
          <a:prstGeom prst="rect">
            <a:avLst/>
          </a:prstGeom>
        </p:spPr>
      </p:pic>
      <p:pic>
        <p:nvPicPr>
          <p:cNvPr id="23" name="Picture 22">
            <a:extLst>
              <a:ext uri="{FF2B5EF4-FFF2-40B4-BE49-F238E27FC236}">
                <a16:creationId xmlns:a16="http://schemas.microsoft.com/office/drawing/2014/main" xmlns="" id="{03E93E53-20A5-4854-A422-8C12EAE6C5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5786" y="2332062"/>
            <a:ext cx="6586214" cy="3000844"/>
          </a:xfrm>
          <a:prstGeom prst="rect">
            <a:avLst/>
          </a:prstGeom>
        </p:spPr>
      </p:pic>
      <p:pic>
        <p:nvPicPr>
          <p:cNvPr id="25" name="Picture 24">
            <a:extLst>
              <a:ext uri="{FF2B5EF4-FFF2-40B4-BE49-F238E27FC236}">
                <a16:creationId xmlns:a16="http://schemas.microsoft.com/office/drawing/2014/main" xmlns="" id="{960EB5FF-E7BF-4C4F-8A0E-4EDFED9C39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56903" y="2361632"/>
            <a:ext cx="3000844" cy="3000844"/>
          </a:xfrm>
          <a:prstGeom prst="rect">
            <a:avLst/>
          </a:prstGeom>
        </p:spPr>
      </p:pic>
      <p:pic>
        <p:nvPicPr>
          <p:cNvPr id="29" name="Picture 28">
            <a:extLst>
              <a:ext uri="{FF2B5EF4-FFF2-40B4-BE49-F238E27FC236}">
                <a16:creationId xmlns:a16="http://schemas.microsoft.com/office/drawing/2014/main" xmlns="" id="{D19204BA-2F07-4F4D-A567-4565092F060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24873" y="4792063"/>
            <a:ext cx="3269488" cy="2452116"/>
          </a:xfrm>
          <a:prstGeom prst="rect">
            <a:avLst/>
          </a:prstGeom>
        </p:spPr>
      </p:pic>
      <p:pic>
        <p:nvPicPr>
          <p:cNvPr id="31" name="Picture 30">
            <a:extLst>
              <a:ext uri="{FF2B5EF4-FFF2-40B4-BE49-F238E27FC236}">
                <a16:creationId xmlns:a16="http://schemas.microsoft.com/office/drawing/2014/main" xmlns="" id="{34E1B702-F652-4DBE-A3A9-6DEDED265E3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4632" y="4792064"/>
            <a:ext cx="2740241" cy="2055181"/>
          </a:xfrm>
          <a:prstGeom prst="rect">
            <a:avLst/>
          </a:prstGeom>
        </p:spPr>
      </p:pic>
      <p:pic>
        <p:nvPicPr>
          <p:cNvPr id="33" name="Picture 32">
            <a:extLst>
              <a:ext uri="{FF2B5EF4-FFF2-40B4-BE49-F238E27FC236}">
                <a16:creationId xmlns:a16="http://schemas.microsoft.com/office/drawing/2014/main" xmlns="" id="{B977CA03-AF39-486F-9A79-81A760032A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3655" y="4792065"/>
            <a:ext cx="2740241" cy="2055181"/>
          </a:xfrm>
          <a:prstGeom prst="rect">
            <a:avLst/>
          </a:prstGeom>
        </p:spPr>
      </p:pic>
      <p:pic>
        <p:nvPicPr>
          <p:cNvPr id="35" name="Picture 34">
            <a:extLst>
              <a:ext uri="{FF2B5EF4-FFF2-40B4-BE49-F238E27FC236}">
                <a16:creationId xmlns:a16="http://schemas.microsoft.com/office/drawing/2014/main" xmlns="" id="{A82E78EE-8A9E-4087-B54B-08B1BBD430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802819"/>
            <a:ext cx="3653655" cy="2055181"/>
          </a:xfrm>
          <a:prstGeom prst="rect">
            <a:avLst/>
          </a:prstGeom>
        </p:spPr>
      </p:pic>
    </p:spTree>
    <p:extLst>
      <p:ext uri="{BB962C8B-B14F-4D97-AF65-F5344CB8AC3E}">
        <p14:creationId xmlns:p14="http://schemas.microsoft.com/office/powerpoint/2010/main" val="4265007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2957" y="517899"/>
            <a:ext cx="8596668" cy="1320800"/>
          </a:xfrm>
        </p:spPr>
        <p:txBody>
          <a:bodyPr>
            <a:normAutofit/>
          </a:bodyPr>
          <a:lstStyle/>
          <a:p>
            <a:r>
              <a:rPr dirty="0"/>
              <a:t>Leadership</a:t>
            </a:r>
            <a:endParaRPr lang="en-US" dirty="0"/>
          </a:p>
        </p:txBody>
      </p:sp>
      <p:sp>
        <p:nvSpPr>
          <p:cNvPr id="4" name="Content Placeholder 4">
            <a:extLst>
              <a:ext uri="{FF2B5EF4-FFF2-40B4-BE49-F238E27FC236}">
                <a16:creationId xmlns:a16="http://schemas.microsoft.com/office/drawing/2014/main" xmlns="" id="{59C7BDCD-469E-E14A-9F8F-8CB7696FCEB4}"/>
              </a:ext>
            </a:extLst>
          </p:cNvPr>
          <p:cNvSpPr txBox="1">
            <a:spLocks/>
          </p:cNvSpPr>
          <p:nvPr/>
        </p:nvSpPr>
        <p:spPr bwMode="auto">
          <a:xfrm>
            <a:off x="632268" y="1447800"/>
            <a:ext cx="86868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2000" b="1" dirty="0">
                <a:solidFill>
                  <a:srgbClr val="10233E"/>
                </a:solidFill>
              </a:rPr>
              <a:t>LCI provides training and development opportunities for Lions. The Global Leadership Team (GLT) is the driving force behind these programs, including:</a:t>
            </a:r>
          </a:p>
          <a:p>
            <a:pPr lvl="1">
              <a:buClr>
                <a:srgbClr val="EAB71F"/>
              </a:buClr>
              <a:buFont typeface="Arial" panose="020B0604020202020204" pitchFamily="34" charset="0"/>
              <a:buChar char="•"/>
            </a:pPr>
            <a:r>
              <a:rPr lang="en-US" sz="1600" dirty="0"/>
              <a:t>Emerging Lions Leadership Institutes</a:t>
            </a:r>
          </a:p>
          <a:p>
            <a:pPr lvl="1">
              <a:buClr>
                <a:srgbClr val="EAB71F"/>
              </a:buClr>
              <a:buFont typeface="Arial" panose="020B0604020202020204" pitchFamily="34" charset="0"/>
              <a:buChar char="•"/>
            </a:pPr>
            <a:r>
              <a:rPr lang="en-US" sz="1600" dirty="0"/>
              <a:t>Advanced Lions Leadership Institutes</a:t>
            </a:r>
          </a:p>
          <a:p>
            <a:pPr lvl="1">
              <a:buClr>
                <a:srgbClr val="EAB71F"/>
              </a:buClr>
              <a:buFont typeface="Arial" panose="020B0604020202020204" pitchFamily="34" charset="0"/>
              <a:buChar char="•"/>
            </a:pPr>
            <a:r>
              <a:rPr lang="en-US" sz="1600" dirty="0"/>
              <a:t>Faculty Development Institutes</a:t>
            </a:r>
          </a:p>
          <a:p>
            <a:pPr lvl="1">
              <a:buClr>
                <a:srgbClr val="EAB71F"/>
              </a:buClr>
              <a:buFont typeface="Arial" panose="020B0604020202020204" pitchFamily="34" charset="0"/>
              <a:buChar char="•"/>
            </a:pPr>
            <a:r>
              <a:rPr lang="en-US" sz="1600" dirty="0"/>
              <a:t>Regional Lions Leadership Institutes</a:t>
            </a:r>
          </a:p>
          <a:p>
            <a:pPr lvl="1">
              <a:buClr>
                <a:srgbClr val="EAB71F"/>
              </a:buClr>
              <a:buFont typeface="Arial" panose="020B0604020202020204" pitchFamily="34" charset="0"/>
              <a:buChar char="•"/>
            </a:pPr>
            <a:r>
              <a:rPr lang="en-US" sz="1600" dirty="0"/>
              <a:t>District Governors-Elect Seminar</a:t>
            </a:r>
          </a:p>
          <a:p>
            <a:pPr lvl="1">
              <a:buClr>
                <a:srgbClr val="EAB71F"/>
              </a:buClr>
              <a:buFont typeface="Arial" panose="020B0604020202020204" pitchFamily="34" charset="0"/>
              <a:buChar char="•"/>
            </a:pPr>
            <a:r>
              <a:rPr lang="en-US" sz="1600" dirty="0"/>
              <a:t>Multiple District Leadership Development Funding</a:t>
            </a:r>
          </a:p>
          <a:p>
            <a:pPr lvl="1">
              <a:buClr>
                <a:srgbClr val="EAB71F"/>
              </a:buClr>
              <a:buFont typeface="Arial" panose="020B0604020202020204" pitchFamily="34" charset="0"/>
              <a:buChar char="•"/>
            </a:pPr>
            <a:r>
              <a:rPr lang="en-US" sz="1600" dirty="0"/>
              <a:t>GLT District Funding Support Program</a:t>
            </a:r>
          </a:p>
          <a:p>
            <a:pPr lvl="1">
              <a:buClr>
                <a:srgbClr val="EAB71F"/>
              </a:buClr>
              <a:buFont typeface="Arial" panose="020B0604020202020204" pitchFamily="34" charset="0"/>
              <a:buChar char="•"/>
            </a:pPr>
            <a:r>
              <a:rPr lang="en-US" sz="1600" dirty="0"/>
              <a:t>Webinars</a:t>
            </a:r>
          </a:p>
          <a:p>
            <a:pPr lvl="1">
              <a:buClr>
                <a:srgbClr val="EAB71F"/>
              </a:buClr>
              <a:buFont typeface="Arial" panose="020B0604020202020204" pitchFamily="34" charset="0"/>
              <a:buChar char="•"/>
            </a:pPr>
            <a:r>
              <a:rPr lang="en-US" sz="1600" dirty="0"/>
              <a:t>Lions Learning Center</a:t>
            </a:r>
          </a:p>
          <a:p>
            <a:pPr lvl="1">
              <a:buClr>
                <a:srgbClr val="EAB71F"/>
              </a:buClr>
              <a:buFont typeface="Arial" panose="020B0604020202020204" pitchFamily="34" charset="0"/>
              <a:buChar char="•"/>
            </a:pPr>
            <a:r>
              <a:rPr lang="en-US" sz="1600" dirty="0"/>
              <a:t>Lions Certified Instructor Program</a:t>
            </a:r>
          </a:p>
          <a:p>
            <a:pPr lvl="1">
              <a:buClr>
                <a:srgbClr val="EAB71F"/>
              </a:buClr>
              <a:buFont typeface="Arial" panose="020B0604020202020204" pitchFamily="34" charset="0"/>
              <a:buChar char="•"/>
            </a:pPr>
            <a:endParaRPr lang="en-US" sz="2000" dirty="0"/>
          </a:p>
          <a:p>
            <a:pPr lvl="1">
              <a:buClr>
                <a:srgbClr val="EAB71F"/>
              </a:buClr>
              <a:buFont typeface="Arial" panose="020B0604020202020204" pitchFamily="34" charset="0"/>
              <a:buChar char="•"/>
            </a:pPr>
            <a:endParaRPr lang="en-US" sz="2000" dirty="0"/>
          </a:p>
        </p:txBody>
      </p:sp>
      <p:pic>
        <p:nvPicPr>
          <p:cNvPr id="6" name="Learn. Lead. Grow. _ Lions Leadership Development _ Lions Learning Center">
            <a:hlinkClick r:id="" action="ppaction://media"/>
            <a:extLst>
              <a:ext uri="{FF2B5EF4-FFF2-40B4-BE49-F238E27FC236}">
                <a16:creationId xmlns:a16="http://schemas.microsoft.com/office/drawing/2014/main" xmlns="" id="{3B945E49-3682-4D76-ACD7-9D50532074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1406" y="3230833"/>
            <a:ext cx="6014279" cy="3383032"/>
          </a:xfrm>
          <a:prstGeom prst="rect">
            <a:avLst/>
          </a:prstGeom>
        </p:spPr>
      </p:pic>
      <p:pic>
        <p:nvPicPr>
          <p:cNvPr id="5" name="Picture 4">
            <a:extLst>
              <a:ext uri="{FF2B5EF4-FFF2-40B4-BE49-F238E27FC236}">
                <a16:creationId xmlns:a16="http://schemas.microsoft.com/office/drawing/2014/main" xmlns="" id="{AF96EB29-0673-4C2E-A9E6-A826AB78E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Tree>
    <p:extLst>
      <p:ext uri="{BB962C8B-B14F-4D97-AF65-F5344CB8AC3E}">
        <p14:creationId xmlns:p14="http://schemas.microsoft.com/office/powerpoint/2010/main" val="161866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6325" y="503068"/>
            <a:ext cx="8596668" cy="1320800"/>
          </a:xfrm>
        </p:spPr>
        <p:txBody>
          <a:bodyPr>
            <a:normAutofit/>
          </a:bodyPr>
          <a:lstStyle/>
          <a:p>
            <a:r>
              <a:rPr lang="en-US" dirty="0"/>
              <a:t>DIVERSITY IS WELCOMED &amp; CELEBRATED</a:t>
            </a:r>
          </a:p>
        </p:txBody>
      </p:sp>
      <p:sp>
        <p:nvSpPr>
          <p:cNvPr id="4" name="Content Placeholder 4">
            <a:extLst>
              <a:ext uri="{FF2B5EF4-FFF2-40B4-BE49-F238E27FC236}">
                <a16:creationId xmlns:a16="http://schemas.microsoft.com/office/drawing/2014/main" xmlns="" id="{74AAC061-E6C7-DB4C-84B8-9113DCC573F9}"/>
              </a:ext>
            </a:extLst>
          </p:cNvPr>
          <p:cNvSpPr txBox="1">
            <a:spLocks/>
          </p:cNvSpPr>
          <p:nvPr/>
        </p:nvSpPr>
        <p:spPr bwMode="auto">
          <a:xfrm>
            <a:off x="4276552" y="6294024"/>
            <a:ext cx="7772400" cy="184803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0" indent="0">
              <a:buClr>
                <a:srgbClr val="EAB71F"/>
              </a:buClr>
              <a:buNone/>
            </a:pPr>
            <a:r>
              <a:rPr lang="en-US" sz="1600" b="1" dirty="0">
                <a:solidFill>
                  <a:srgbClr val="10233E"/>
                </a:solidFill>
              </a:rPr>
              <a:t>Membership in a Lions Club is open to anyone who is invited by a Lion.</a:t>
            </a:r>
          </a:p>
        </p:txBody>
      </p:sp>
      <p:sp>
        <p:nvSpPr>
          <p:cNvPr id="3" name="Rectangle 2">
            <a:extLst>
              <a:ext uri="{FF2B5EF4-FFF2-40B4-BE49-F238E27FC236}">
                <a16:creationId xmlns:a16="http://schemas.microsoft.com/office/drawing/2014/main" xmlns="" id="{5E17684D-0098-411F-9F5E-7E4E80C7CCB7}"/>
              </a:ext>
            </a:extLst>
          </p:cNvPr>
          <p:cNvSpPr/>
          <p:nvPr/>
        </p:nvSpPr>
        <p:spPr>
          <a:xfrm>
            <a:off x="1414181" y="1486516"/>
            <a:ext cx="9736172" cy="4715843"/>
          </a:xfrm>
          <a:prstGeom prst="rect">
            <a:avLst/>
          </a:prstGeom>
        </p:spPr>
        <p:txBody>
          <a:bodyPr wrap="square">
            <a:spAutoFit/>
          </a:bodyPr>
          <a:lstStyle/>
          <a:p>
            <a:pPr>
              <a:buClr>
                <a:srgbClr val="EAB71F"/>
              </a:buClr>
            </a:pPr>
            <a:r>
              <a:rPr lang="en-US" b="1" dirty="0">
                <a:solidFill>
                  <a:srgbClr val="10233E"/>
                </a:solidFill>
              </a:rPr>
              <a:t>The benefits of Lions clubs membership are numerous, and include:</a:t>
            </a:r>
          </a:p>
          <a:p>
            <a:pPr>
              <a:lnSpc>
                <a:spcPct val="200000"/>
              </a:lnSpc>
              <a:buClr>
                <a:srgbClr val="EAB71F"/>
              </a:buClr>
              <a:buFont typeface="Courier New" panose="02070309020205020404" pitchFamily="49" charset="0"/>
              <a:buChar char="o"/>
            </a:pPr>
            <a:r>
              <a:rPr lang="en-US" dirty="0"/>
              <a:t> </a:t>
            </a:r>
            <a:r>
              <a:rPr lang="en-US" b="1" dirty="0"/>
              <a:t>Be part of a global community for good and the world’s  largest service organization</a:t>
            </a:r>
          </a:p>
          <a:p>
            <a:pPr>
              <a:lnSpc>
                <a:spcPct val="200000"/>
              </a:lnSpc>
              <a:buClr>
                <a:srgbClr val="EAB71F"/>
              </a:buClr>
              <a:buFont typeface="Courier New" panose="02070309020205020404" pitchFamily="49" charset="0"/>
              <a:buChar char="o"/>
            </a:pPr>
            <a:r>
              <a:rPr lang="en-US" dirty="0"/>
              <a:t>Support, tools and resources to enhance your service</a:t>
            </a:r>
          </a:p>
          <a:p>
            <a:pPr>
              <a:lnSpc>
                <a:spcPct val="200000"/>
              </a:lnSpc>
              <a:buClr>
                <a:srgbClr val="EAB71F"/>
              </a:buClr>
              <a:buFont typeface="Courier New" panose="02070309020205020404" pitchFamily="49" charset="0"/>
              <a:buChar char="o"/>
            </a:pPr>
            <a:r>
              <a:rPr lang="en-US" b="1" dirty="0"/>
              <a:t>The satisfaction and joy of helping those in need</a:t>
            </a:r>
          </a:p>
          <a:p>
            <a:pPr>
              <a:lnSpc>
                <a:spcPct val="200000"/>
              </a:lnSpc>
              <a:buClr>
                <a:srgbClr val="EAB71F"/>
              </a:buClr>
              <a:buFont typeface="Courier New" panose="02070309020205020404" pitchFamily="49" charset="0"/>
              <a:buChar char="o"/>
            </a:pPr>
            <a:r>
              <a:rPr lang="en-US" dirty="0"/>
              <a:t>Leadership development opportunities</a:t>
            </a:r>
          </a:p>
          <a:p>
            <a:pPr>
              <a:lnSpc>
                <a:spcPct val="200000"/>
              </a:lnSpc>
              <a:buClr>
                <a:srgbClr val="EAB71F"/>
              </a:buClr>
              <a:buFont typeface="Courier New" panose="02070309020205020404" pitchFamily="49" charset="0"/>
              <a:buChar char="o"/>
            </a:pPr>
            <a:r>
              <a:rPr lang="en-US" b="1" dirty="0"/>
              <a:t>Networking opportunities with local and international </a:t>
            </a:r>
          </a:p>
          <a:p>
            <a:pPr>
              <a:lnSpc>
                <a:spcPct val="200000"/>
              </a:lnSpc>
              <a:buClr>
                <a:srgbClr val="EAB71F"/>
              </a:buClr>
            </a:pPr>
            <a:r>
              <a:rPr lang="en-US" b="1" dirty="0"/>
              <a:t>community leaders</a:t>
            </a:r>
          </a:p>
          <a:p>
            <a:pPr>
              <a:lnSpc>
                <a:spcPct val="200000"/>
              </a:lnSpc>
              <a:buClr>
                <a:srgbClr val="EAB71F"/>
              </a:buClr>
              <a:buFont typeface="Courier New" panose="02070309020205020404" pitchFamily="49" charset="0"/>
              <a:buChar char="o"/>
            </a:pPr>
            <a:r>
              <a:rPr lang="en-US" dirty="0"/>
              <a:t>Friendship and fellowship with service minded people</a:t>
            </a:r>
          </a:p>
          <a:p>
            <a:pPr>
              <a:lnSpc>
                <a:spcPct val="200000"/>
              </a:lnSpc>
              <a:buClr>
                <a:srgbClr val="EAB71F"/>
              </a:buClr>
              <a:buFont typeface="Courier New" panose="02070309020205020404" pitchFamily="49" charset="0"/>
              <a:buChar char="o"/>
            </a:pPr>
            <a:r>
              <a:rPr lang="en-US" b="1" dirty="0"/>
              <a:t>Respect and credibility of being a Lion</a:t>
            </a:r>
          </a:p>
        </p:txBody>
      </p:sp>
      <p:pic>
        <p:nvPicPr>
          <p:cNvPr id="6" name="Picture 5">
            <a:extLst>
              <a:ext uri="{FF2B5EF4-FFF2-40B4-BE49-F238E27FC236}">
                <a16:creationId xmlns:a16="http://schemas.microsoft.com/office/drawing/2014/main" xmlns="" id="{580FD5D4-BB30-4F0F-B528-7035702416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Tree>
    <p:extLst>
      <p:ext uri="{BB962C8B-B14F-4D97-AF65-F5344CB8AC3E}">
        <p14:creationId xmlns:p14="http://schemas.microsoft.com/office/powerpoint/2010/main" val="317809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w Volunteering Changed My Life _ Being a Lion_ Nilofar Bakhtiar">
            <a:hlinkClick r:id="" action="ppaction://media"/>
            <a:extLst>
              <a:ext uri="{FF2B5EF4-FFF2-40B4-BE49-F238E27FC236}">
                <a16:creationId xmlns:a16="http://schemas.microsoft.com/office/drawing/2014/main" xmlns="" id="{CCFAD859-DE08-4341-9633-14C9723204E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6746" y="760171"/>
            <a:ext cx="8749399" cy="4921537"/>
          </a:xfrm>
          <a:prstGeom prst="rect">
            <a:avLst/>
          </a:prstGeom>
        </p:spPr>
      </p:pic>
      <p:sp>
        <p:nvSpPr>
          <p:cNvPr id="3" name="Title 1">
            <a:extLst>
              <a:ext uri="{FF2B5EF4-FFF2-40B4-BE49-F238E27FC236}">
                <a16:creationId xmlns:a16="http://schemas.microsoft.com/office/drawing/2014/main" xmlns="" id="{397F06CE-FCD5-4921-BAAE-4F3476926079}"/>
              </a:ext>
            </a:extLst>
          </p:cNvPr>
          <p:cNvSpPr>
            <a:spLocks noGrp="1"/>
          </p:cNvSpPr>
          <p:nvPr>
            <p:ph type="title"/>
          </p:nvPr>
        </p:nvSpPr>
        <p:spPr>
          <a:xfrm>
            <a:off x="556746" y="5856303"/>
            <a:ext cx="8596668" cy="1320800"/>
          </a:xfrm>
        </p:spPr>
        <p:txBody>
          <a:bodyPr>
            <a:normAutofit/>
          </a:bodyPr>
          <a:lstStyle/>
          <a:p>
            <a:r>
              <a:rPr lang="en-US" dirty="0"/>
              <a:t>VOLUNTEER WITH US. CHANGE LIVES.</a:t>
            </a:r>
          </a:p>
        </p:txBody>
      </p:sp>
    </p:spTree>
    <p:extLst>
      <p:ext uri="{BB962C8B-B14F-4D97-AF65-F5344CB8AC3E}">
        <p14:creationId xmlns:p14="http://schemas.microsoft.com/office/powerpoint/2010/main" val="38636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016000" y="2687638"/>
            <a:ext cx="11176000" cy="457200"/>
          </a:xfrm>
        </p:spPr>
        <p:txBody>
          <a:bodyPr>
            <a:normAutofit fontScale="90000"/>
          </a:bodyPr>
          <a:lstStyle/>
          <a:p>
            <a:pPr algn="ctr"/>
            <a:r>
              <a:rPr lang="en-US" kern="0" dirty="0"/>
              <a:t>Lions Multiple Districts &amp; Districts</a:t>
            </a:r>
          </a:p>
        </p:txBody>
      </p:sp>
      <p:pic>
        <p:nvPicPr>
          <p:cNvPr id="8" name="Picture 7">
            <a:extLst>
              <a:ext uri="{FF2B5EF4-FFF2-40B4-BE49-F238E27FC236}">
                <a16:creationId xmlns:a16="http://schemas.microsoft.com/office/drawing/2014/main" xmlns="" id="{07AB2424-152C-44B7-87B6-153439A968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6239" y="580042"/>
            <a:ext cx="1456677" cy="1378988"/>
          </a:xfrm>
          <a:prstGeom prst="rect">
            <a:avLst/>
          </a:prstGeom>
        </p:spPr>
      </p:pic>
      <p:pic>
        <p:nvPicPr>
          <p:cNvPr id="7" name="Picture Placeholder 7" descr="LionsPPT_banner_2.jpg">
            <a:extLst>
              <a:ext uri="{FF2B5EF4-FFF2-40B4-BE49-F238E27FC236}">
                <a16:creationId xmlns:a16="http://schemas.microsoft.com/office/drawing/2014/main" xmlns="" id="{449D0E12-C89A-41D1-83AD-C103D986F0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13733" y="3533312"/>
            <a:ext cx="8421688" cy="1647825"/>
          </a:xfrm>
          <a:prstGeom prst="rect">
            <a:avLst/>
          </a:prstGeom>
        </p:spPr>
      </p:pic>
    </p:spTree>
    <p:extLst>
      <p:ext uri="{BB962C8B-B14F-4D97-AF65-F5344CB8AC3E}">
        <p14:creationId xmlns:p14="http://schemas.microsoft.com/office/powerpoint/2010/main" val="228141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9691" y="638599"/>
            <a:ext cx="8596668" cy="1320800"/>
          </a:xfrm>
        </p:spPr>
        <p:txBody>
          <a:bodyPr>
            <a:normAutofit/>
          </a:bodyPr>
          <a:lstStyle/>
          <a:p>
            <a:r>
              <a:rPr dirty="0"/>
              <a:t>Organizational Structure</a:t>
            </a:r>
            <a:endParaRPr lang="en-US" dirty="0"/>
          </a:p>
        </p:txBody>
      </p:sp>
      <p:sp>
        <p:nvSpPr>
          <p:cNvPr id="6" name="Content Placeholder 4">
            <a:extLst>
              <a:ext uri="{FF2B5EF4-FFF2-40B4-BE49-F238E27FC236}">
                <a16:creationId xmlns:a16="http://schemas.microsoft.com/office/drawing/2014/main" xmlns="" id="{ABD4EA2E-BE2C-3A46-AC4A-A940CD48E1B4}"/>
              </a:ext>
            </a:extLst>
          </p:cNvPr>
          <p:cNvSpPr txBox="1">
            <a:spLocks/>
          </p:cNvSpPr>
          <p:nvPr/>
        </p:nvSpPr>
        <p:spPr bwMode="auto">
          <a:xfrm>
            <a:off x="584446" y="1778345"/>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There about 750 districts with 35 or more clubs and at least 1,250 members in each district.</a:t>
            </a:r>
            <a:endParaRPr lang="en-US" sz="1800" dirty="0"/>
          </a:p>
          <a:p>
            <a:pPr lvl="1">
              <a:buClr>
                <a:srgbClr val="EAB71F"/>
              </a:buClr>
              <a:buFont typeface="Arial" panose="020B0604020202020204" pitchFamily="34" charset="0"/>
              <a:buChar char="•"/>
            </a:pPr>
            <a:r>
              <a:rPr lang="en-US" sz="1800" dirty="0"/>
              <a:t>Each district has a district governor</a:t>
            </a:r>
          </a:p>
          <a:p>
            <a:pPr lvl="1">
              <a:buClr>
                <a:srgbClr val="EAB71F"/>
              </a:buClr>
              <a:buFont typeface="Arial" panose="020B0604020202020204" pitchFamily="34" charset="0"/>
              <a:buChar char="•"/>
            </a:pPr>
            <a:endParaRPr lang="en-US" sz="1800" dirty="0"/>
          </a:p>
          <a:p>
            <a:pPr>
              <a:buClr>
                <a:srgbClr val="EAB71F"/>
              </a:buClr>
              <a:buFont typeface="Courier New" panose="02070309020205020404" pitchFamily="49" charset="0"/>
              <a:buChar char="o"/>
            </a:pPr>
            <a:r>
              <a:rPr lang="en-US" sz="1800" b="1" dirty="0">
                <a:solidFill>
                  <a:srgbClr val="10233E"/>
                </a:solidFill>
              </a:rPr>
              <a:t>Multiple districts are formed by two or more </a:t>
            </a:r>
          </a:p>
          <a:p>
            <a:pPr marL="0" indent="0">
              <a:buClr>
                <a:srgbClr val="EAB71F"/>
              </a:buClr>
              <a:buNone/>
            </a:pPr>
            <a:r>
              <a:rPr lang="en-US" sz="1800" b="1" dirty="0">
                <a:solidFill>
                  <a:srgbClr val="10233E"/>
                </a:solidFill>
              </a:rPr>
              <a:t>districts within a territory.</a:t>
            </a:r>
          </a:p>
          <a:p>
            <a:pPr marL="0" indent="0">
              <a:buClr>
                <a:srgbClr val="EAB71F"/>
              </a:buClr>
              <a:buNone/>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Multiple District: 306, Sri Lanka </a:t>
            </a:r>
          </a:p>
          <a:p>
            <a:pPr>
              <a:buClr>
                <a:srgbClr val="EAB71F"/>
              </a:buClr>
              <a:buFont typeface="Courier New" panose="02070309020205020404" pitchFamily="49" charset="0"/>
              <a:buChar char="o"/>
            </a:pPr>
            <a:endParaRPr lang="en-US" sz="1800" b="1" dirty="0">
              <a:solidFill>
                <a:srgbClr val="10233E"/>
              </a:solidFill>
            </a:endParaRPr>
          </a:p>
          <a:p>
            <a:pPr>
              <a:buClr>
                <a:srgbClr val="EAB71F"/>
              </a:buClr>
              <a:buFont typeface="Courier New" panose="02070309020205020404" pitchFamily="49" charset="0"/>
              <a:buChar char="o"/>
            </a:pPr>
            <a:r>
              <a:rPr lang="en-US" sz="1800" b="1" dirty="0">
                <a:solidFill>
                  <a:srgbClr val="10233E"/>
                </a:solidFill>
              </a:rPr>
              <a:t>Our District: 306A1</a:t>
            </a:r>
          </a:p>
          <a:p>
            <a:pPr>
              <a:buClr>
                <a:srgbClr val="EAB71F"/>
              </a:buClr>
              <a:buFont typeface="Courier New" panose="02070309020205020404" pitchFamily="49" charset="0"/>
              <a:buChar char="o"/>
            </a:pPr>
            <a:endParaRPr lang="en-US" sz="1800" dirty="0"/>
          </a:p>
        </p:txBody>
      </p:sp>
      <p:pic>
        <p:nvPicPr>
          <p:cNvPr id="3" name="Picture 2">
            <a:extLst>
              <a:ext uri="{FF2B5EF4-FFF2-40B4-BE49-F238E27FC236}">
                <a16:creationId xmlns:a16="http://schemas.microsoft.com/office/drawing/2014/main" xmlns="" id="{1D96DE3E-53A0-42E8-AF2D-904E7F87FB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4906" y="1407112"/>
            <a:ext cx="3657600" cy="5151119"/>
          </a:xfrm>
          <a:prstGeom prst="rect">
            <a:avLst/>
          </a:prstGeom>
        </p:spPr>
      </p:pic>
      <p:pic>
        <p:nvPicPr>
          <p:cNvPr id="5" name="Picture 4">
            <a:extLst>
              <a:ext uri="{FF2B5EF4-FFF2-40B4-BE49-F238E27FC236}">
                <a16:creationId xmlns:a16="http://schemas.microsoft.com/office/drawing/2014/main" xmlns="" id="{537D3905-7E33-4298-A1E9-337E3F83D5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Tree>
    <p:extLst>
      <p:ext uri="{BB962C8B-B14F-4D97-AF65-F5344CB8AC3E}">
        <p14:creationId xmlns:p14="http://schemas.microsoft.com/office/powerpoint/2010/main" val="1843843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10515600" cy="1325563"/>
          </a:xfrm>
        </p:spPr>
        <p:txBody>
          <a:bodyPr>
            <a:normAutofit/>
          </a:bodyPr>
          <a:lstStyle/>
          <a:p>
            <a:r>
              <a:rPr lang="en-US" dirty="0"/>
              <a:t>District 306A1 Leadership 2022/2023 </a:t>
            </a:r>
          </a:p>
        </p:txBody>
      </p:sp>
      <p:sp>
        <p:nvSpPr>
          <p:cNvPr id="15" name="Content Placeholder 4">
            <a:extLst>
              <a:ext uri="{FF2B5EF4-FFF2-40B4-BE49-F238E27FC236}">
                <a16:creationId xmlns:a16="http://schemas.microsoft.com/office/drawing/2014/main" xmlns="" id="{536CBCC2-C25C-4268-ACF6-02A683830B79}"/>
              </a:ext>
            </a:extLst>
          </p:cNvPr>
          <p:cNvSpPr txBox="1">
            <a:spLocks/>
          </p:cNvSpPr>
          <p:nvPr/>
        </p:nvSpPr>
        <p:spPr bwMode="auto">
          <a:xfrm>
            <a:off x="2865268" y="4455901"/>
            <a:ext cx="4724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457200" lvl="1" indent="0" algn="ctr">
              <a:buClr>
                <a:srgbClr val="EAB71F"/>
              </a:buClr>
              <a:buNone/>
            </a:pPr>
            <a:r>
              <a:rPr lang="en-US" sz="1800" b="1" dirty="0">
                <a:solidFill>
                  <a:srgbClr val="002060"/>
                </a:solidFill>
              </a:rPr>
              <a:t>District Governor</a:t>
            </a:r>
          </a:p>
          <a:p>
            <a:pPr marL="457200" lvl="1" indent="0" algn="ctr">
              <a:buClr>
                <a:srgbClr val="EAB71F"/>
              </a:buClr>
              <a:buNone/>
            </a:pPr>
            <a:r>
              <a:rPr lang="en-US" sz="1800" b="1" dirty="0">
                <a:solidFill>
                  <a:srgbClr val="002060"/>
                </a:solidFill>
              </a:rPr>
              <a:t>Lion </a:t>
            </a:r>
            <a:r>
              <a:rPr lang="en-US" sz="1800" b="1" dirty="0" err="1">
                <a:solidFill>
                  <a:srgbClr val="002060"/>
                </a:solidFill>
              </a:rPr>
              <a:t>Shyana</a:t>
            </a:r>
            <a:r>
              <a:rPr lang="en-US" sz="1800" b="1" dirty="0">
                <a:solidFill>
                  <a:srgbClr val="002060"/>
                </a:solidFill>
              </a:rPr>
              <a:t> </a:t>
            </a:r>
            <a:r>
              <a:rPr lang="en-US" sz="1800" b="1" dirty="0" err="1">
                <a:solidFill>
                  <a:srgbClr val="002060"/>
                </a:solidFill>
              </a:rPr>
              <a:t>Jayalath</a:t>
            </a:r>
            <a:endParaRPr lang="en-US" sz="1800" dirty="0">
              <a:solidFill>
                <a:srgbClr val="002060"/>
              </a:solidFill>
            </a:endParaRPr>
          </a:p>
          <a:p>
            <a:pPr marL="457200" lvl="1" indent="0" algn="ctr">
              <a:buClr>
                <a:srgbClr val="EAB71F"/>
              </a:buClr>
              <a:buNone/>
            </a:pPr>
            <a:endParaRPr lang="en-US" sz="1800" dirty="0">
              <a:solidFill>
                <a:srgbClr val="002060"/>
              </a:solidFill>
            </a:endParaRPr>
          </a:p>
        </p:txBody>
      </p:sp>
      <p:sp>
        <p:nvSpPr>
          <p:cNvPr id="12" name="Content Placeholder 4">
            <a:extLst>
              <a:ext uri="{FF2B5EF4-FFF2-40B4-BE49-F238E27FC236}">
                <a16:creationId xmlns:a16="http://schemas.microsoft.com/office/drawing/2014/main" xmlns="" id="{129EB74A-45FE-434E-9AE1-6A2F86EC2633}"/>
              </a:ext>
            </a:extLst>
          </p:cNvPr>
          <p:cNvSpPr txBox="1">
            <a:spLocks/>
          </p:cNvSpPr>
          <p:nvPr/>
        </p:nvSpPr>
        <p:spPr bwMode="auto">
          <a:xfrm>
            <a:off x="155836" y="5978271"/>
            <a:ext cx="3679054"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457200" lvl="1" indent="0" algn="ctr">
              <a:buClr>
                <a:srgbClr val="EAB71F"/>
              </a:buClr>
              <a:buNone/>
            </a:pPr>
            <a:r>
              <a:rPr lang="en-US" sz="1800" b="1" dirty="0">
                <a:solidFill>
                  <a:srgbClr val="002060"/>
                </a:solidFill>
              </a:rPr>
              <a:t>First Vice District Governor</a:t>
            </a:r>
          </a:p>
          <a:p>
            <a:pPr marL="457200" lvl="1" indent="0" algn="ctr">
              <a:buClr>
                <a:srgbClr val="EAB71F"/>
              </a:buClr>
              <a:buNone/>
            </a:pPr>
            <a:r>
              <a:rPr lang="en-US" sz="1800" b="1" dirty="0">
                <a:solidFill>
                  <a:srgbClr val="002060"/>
                </a:solidFill>
              </a:rPr>
              <a:t>Lion Keerthi </a:t>
            </a:r>
            <a:r>
              <a:rPr lang="en-US" sz="1800" b="1" dirty="0" err="1">
                <a:solidFill>
                  <a:srgbClr val="002060"/>
                </a:solidFill>
              </a:rPr>
              <a:t>Gunawardane</a:t>
            </a:r>
            <a:endParaRPr lang="en-US" sz="1800" dirty="0">
              <a:solidFill>
                <a:srgbClr val="002060"/>
              </a:solidFill>
            </a:endParaRPr>
          </a:p>
          <a:p>
            <a:pPr marL="457200" lvl="1" indent="0" algn="ctr">
              <a:buClr>
                <a:srgbClr val="EAB71F"/>
              </a:buClr>
              <a:buNone/>
            </a:pPr>
            <a:endParaRPr lang="en-US" sz="1800" dirty="0">
              <a:solidFill>
                <a:srgbClr val="002060"/>
              </a:solidFill>
            </a:endParaRPr>
          </a:p>
        </p:txBody>
      </p:sp>
      <p:pic>
        <p:nvPicPr>
          <p:cNvPr id="6" name="Picture 5">
            <a:extLst>
              <a:ext uri="{FF2B5EF4-FFF2-40B4-BE49-F238E27FC236}">
                <a16:creationId xmlns:a16="http://schemas.microsoft.com/office/drawing/2014/main" xmlns="" id="{C5D41215-F28E-4E78-B0F8-6061737CA3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86676" y="673778"/>
            <a:ext cx="3099310" cy="3782123"/>
          </a:xfrm>
          <a:prstGeom prst="rect">
            <a:avLst/>
          </a:prstGeom>
        </p:spPr>
      </p:pic>
      <p:pic>
        <p:nvPicPr>
          <p:cNvPr id="8" name="Picture 7">
            <a:extLst>
              <a:ext uri="{FF2B5EF4-FFF2-40B4-BE49-F238E27FC236}">
                <a16:creationId xmlns:a16="http://schemas.microsoft.com/office/drawing/2014/main" xmlns="" id="{D226CCB6-A5D9-4BB0-AEF4-A069BB07EF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0974" y="3235229"/>
            <a:ext cx="1762125" cy="2419350"/>
          </a:xfrm>
          <a:prstGeom prst="rect">
            <a:avLst/>
          </a:prstGeom>
        </p:spPr>
      </p:pic>
      <p:sp>
        <p:nvSpPr>
          <p:cNvPr id="13" name="Content Placeholder 4">
            <a:extLst>
              <a:ext uri="{FF2B5EF4-FFF2-40B4-BE49-F238E27FC236}">
                <a16:creationId xmlns:a16="http://schemas.microsoft.com/office/drawing/2014/main" xmlns="" id="{FBB9711D-E3D7-4215-9D8F-CD0CE238A182}"/>
              </a:ext>
            </a:extLst>
          </p:cNvPr>
          <p:cNvSpPr txBox="1">
            <a:spLocks/>
          </p:cNvSpPr>
          <p:nvPr/>
        </p:nvSpPr>
        <p:spPr bwMode="auto">
          <a:xfrm>
            <a:off x="6360110" y="5978271"/>
            <a:ext cx="4724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marL="457200" lvl="1" indent="0" algn="ctr">
              <a:buClr>
                <a:srgbClr val="EAB71F"/>
              </a:buClr>
              <a:buNone/>
            </a:pPr>
            <a:r>
              <a:rPr lang="en-US" sz="1800" b="1" dirty="0">
                <a:solidFill>
                  <a:srgbClr val="002060"/>
                </a:solidFill>
              </a:rPr>
              <a:t>Second Vice District Governor</a:t>
            </a:r>
          </a:p>
          <a:p>
            <a:pPr marL="457200" lvl="1" indent="0" algn="ctr">
              <a:buClr>
                <a:srgbClr val="EAB71F"/>
              </a:buClr>
              <a:buNone/>
            </a:pPr>
            <a:r>
              <a:rPr lang="en-US" sz="1800" b="1" dirty="0">
                <a:solidFill>
                  <a:srgbClr val="002060"/>
                </a:solidFill>
              </a:rPr>
              <a:t>Lion Dr. </a:t>
            </a:r>
            <a:r>
              <a:rPr lang="en-US" sz="1800" b="1" dirty="0" err="1">
                <a:solidFill>
                  <a:srgbClr val="002060"/>
                </a:solidFill>
              </a:rPr>
              <a:t>Priyanga</a:t>
            </a:r>
            <a:r>
              <a:rPr lang="en-US" sz="1800" b="1" dirty="0">
                <a:solidFill>
                  <a:srgbClr val="002060"/>
                </a:solidFill>
              </a:rPr>
              <a:t> </a:t>
            </a:r>
            <a:r>
              <a:rPr lang="en-US" sz="1800" b="1" dirty="0" err="1">
                <a:solidFill>
                  <a:srgbClr val="002060"/>
                </a:solidFill>
              </a:rPr>
              <a:t>Pupulawatte</a:t>
            </a:r>
            <a:endParaRPr lang="en-US" sz="1800" dirty="0">
              <a:solidFill>
                <a:srgbClr val="002060"/>
              </a:solidFill>
            </a:endParaRPr>
          </a:p>
          <a:p>
            <a:pPr marL="457200" lvl="1" indent="0" algn="ctr">
              <a:buClr>
                <a:srgbClr val="EAB71F"/>
              </a:buClr>
              <a:buNone/>
            </a:pPr>
            <a:endParaRPr lang="en-US" sz="1800" dirty="0">
              <a:solidFill>
                <a:srgbClr val="002060"/>
              </a:solidFill>
            </a:endParaRPr>
          </a:p>
        </p:txBody>
      </p:sp>
      <p:pic>
        <p:nvPicPr>
          <p:cNvPr id="4" name="Picture 3">
            <a:extLst>
              <a:ext uri="{FF2B5EF4-FFF2-40B4-BE49-F238E27FC236}">
                <a16:creationId xmlns:a16="http://schemas.microsoft.com/office/drawing/2014/main" xmlns="" id="{AAA78D94-0456-4445-B068-9A4B90DBA8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6622" y="3429000"/>
            <a:ext cx="2419350" cy="2419350"/>
          </a:xfrm>
          <a:prstGeom prst="rect">
            <a:avLst/>
          </a:prstGeom>
        </p:spPr>
      </p:pic>
      <p:pic>
        <p:nvPicPr>
          <p:cNvPr id="10" name="Picture 9">
            <a:extLst>
              <a:ext uri="{FF2B5EF4-FFF2-40B4-BE49-F238E27FC236}">
                <a16:creationId xmlns:a16="http://schemas.microsoft.com/office/drawing/2014/main" xmlns="" id="{F49EC795-AFF0-4E0D-86CF-4DF082F902B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Tree>
    <p:extLst>
      <p:ext uri="{BB962C8B-B14F-4D97-AF65-F5344CB8AC3E}">
        <p14:creationId xmlns:p14="http://schemas.microsoft.com/office/powerpoint/2010/main" val="29110120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16061" y="3429000"/>
            <a:ext cx="4338019" cy="1646302"/>
          </a:xfrm>
        </p:spPr>
        <p:txBody>
          <a:bodyPr/>
          <a:lstStyle/>
          <a:p>
            <a:r>
              <a:rPr lang="en-US" dirty="0">
                <a:latin typeface="+mn-lt"/>
              </a:rPr>
              <a:t>Who are we? </a:t>
            </a:r>
          </a:p>
        </p:txBody>
      </p:sp>
      <p:sp>
        <p:nvSpPr>
          <p:cNvPr id="4" name="Title 1">
            <a:extLst>
              <a:ext uri="{FF2B5EF4-FFF2-40B4-BE49-F238E27FC236}">
                <a16:creationId xmlns:a16="http://schemas.microsoft.com/office/drawing/2014/main" xmlns="" id="{62F875DC-9351-4CD3-8D73-CE2638302CAB}"/>
              </a:ext>
            </a:extLst>
          </p:cNvPr>
          <p:cNvSpPr txBox="1">
            <a:spLocks/>
          </p:cNvSpPr>
          <p:nvPr/>
        </p:nvSpPr>
        <p:spPr>
          <a:xfrm>
            <a:off x="806657" y="2531863"/>
            <a:ext cx="9889723"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latin typeface="+mn-lt"/>
              </a:rPr>
              <a:t>Lions Clubs International </a:t>
            </a:r>
          </a:p>
        </p:txBody>
      </p:sp>
      <p:pic>
        <p:nvPicPr>
          <p:cNvPr id="5" name="Picture 4">
            <a:extLst>
              <a:ext uri="{FF2B5EF4-FFF2-40B4-BE49-F238E27FC236}">
                <a16:creationId xmlns:a16="http://schemas.microsoft.com/office/drawing/2014/main" xmlns="" id="{3D083060-479F-4627-AA3A-C2056E0477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3181" y="281375"/>
            <a:ext cx="1456677" cy="13789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DF82101-9F22-4F34-9486-2F09A64A40ED}"/>
              </a:ext>
            </a:extLst>
          </p:cNvPr>
          <p:cNvPicPr>
            <a:picLocks noChangeAspect="1"/>
          </p:cNvPicPr>
          <p:nvPr/>
        </p:nvPicPr>
        <p:blipFill>
          <a:blip r:embed="rId2"/>
          <a:stretch>
            <a:fillRect/>
          </a:stretch>
        </p:blipFill>
        <p:spPr>
          <a:xfrm>
            <a:off x="2423661" y="810855"/>
            <a:ext cx="5512917" cy="5536680"/>
          </a:xfrm>
          <a:prstGeom prst="rect">
            <a:avLst/>
          </a:prstGeom>
        </p:spPr>
      </p:pic>
      <p:sp>
        <p:nvSpPr>
          <p:cNvPr id="5" name="TextBox 4">
            <a:extLst>
              <a:ext uri="{FF2B5EF4-FFF2-40B4-BE49-F238E27FC236}">
                <a16:creationId xmlns:a16="http://schemas.microsoft.com/office/drawing/2014/main" xmlns="" id="{2B54592F-BC98-4AA8-A6A0-AAF6F6E029DC}"/>
              </a:ext>
            </a:extLst>
          </p:cNvPr>
          <p:cNvSpPr txBox="1"/>
          <p:nvPr/>
        </p:nvSpPr>
        <p:spPr>
          <a:xfrm>
            <a:off x="2104008" y="6302236"/>
            <a:ext cx="6152225" cy="369332"/>
          </a:xfrm>
          <a:prstGeom prst="rect">
            <a:avLst/>
          </a:prstGeom>
          <a:noFill/>
        </p:spPr>
        <p:txBody>
          <a:bodyPr wrap="square" rtlCol="0">
            <a:spAutoFit/>
          </a:bodyPr>
          <a:lstStyle/>
          <a:p>
            <a:pPr algn="ctr"/>
            <a:r>
              <a:rPr lang="en-US" dirty="0"/>
              <a:t>BELIEVE IN THE POWER OF ONE – TOGETHER WE CAN</a:t>
            </a:r>
          </a:p>
        </p:txBody>
      </p:sp>
      <p:sp>
        <p:nvSpPr>
          <p:cNvPr id="4" name="Title 1">
            <a:extLst>
              <a:ext uri="{FF2B5EF4-FFF2-40B4-BE49-F238E27FC236}">
                <a16:creationId xmlns:a16="http://schemas.microsoft.com/office/drawing/2014/main" xmlns="" id="{CDE2100B-5E31-490F-872E-41791621679F}"/>
              </a:ext>
            </a:extLst>
          </p:cNvPr>
          <p:cNvSpPr>
            <a:spLocks noGrp="1"/>
          </p:cNvSpPr>
          <p:nvPr>
            <p:ph type="title"/>
          </p:nvPr>
        </p:nvSpPr>
        <p:spPr>
          <a:xfrm>
            <a:off x="145741" y="148073"/>
            <a:ext cx="10515600" cy="1325563"/>
          </a:xfrm>
        </p:spPr>
        <p:txBody>
          <a:bodyPr>
            <a:normAutofit/>
          </a:bodyPr>
          <a:lstStyle/>
          <a:p>
            <a:r>
              <a:rPr lang="en-US" dirty="0"/>
              <a:t>District Governor’s program 2022/2023</a:t>
            </a:r>
          </a:p>
        </p:txBody>
      </p:sp>
    </p:spTree>
    <p:extLst>
      <p:ext uri="{BB962C8B-B14F-4D97-AF65-F5344CB8AC3E}">
        <p14:creationId xmlns:p14="http://schemas.microsoft.com/office/powerpoint/2010/main" val="1162868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C9561B-5151-4E86-889A-DDDB74CC47ED}"/>
              </a:ext>
            </a:extLst>
          </p:cNvPr>
          <p:cNvSpPr>
            <a:spLocks noGrp="1"/>
          </p:cNvSpPr>
          <p:nvPr>
            <p:ph type="title"/>
          </p:nvPr>
        </p:nvSpPr>
        <p:spPr/>
        <p:txBody>
          <a:bodyPr>
            <a:normAutofit/>
          </a:bodyPr>
          <a:lstStyle/>
          <a:p>
            <a:r>
              <a:rPr lang="en-US" dirty="0"/>
              <a:t>Program for the year. </a:t>
            </a:r>
            <a:br>
              <a:rPr lang="en-US" dirty="0"/>
            </a:br>
            <a:endParaRPr lang="en-US" dirty="0"/>
          </a:p>
        </p:txBody>
      </p:sp>
      <p:sp>
        <p:nvSpPr>
          <p:cNvPr id="3" name="Content Placeholder 2">
            <a:extLst>
              <a:ext uri="{FF2B5EF4-FFF2-40B4-BE49-F238E27FC236}">
                <a16:creationId xmlns:a16="http://schemas.microsoft.com/office/drawing/2014/main" xmlns="" id="{3CD9F00C-02EF-497A-B21C-7356F1CDE6FC}"/>
              </a:ext>
            </a:extLst>
          </p:cNvPr>
          <p:cNvSpPr>
            <a:spLocks noGrp="1"/>
          </p:cNvSpPr>
          <p:nvPr>
            <p:ph idx="1"/>
          </p:nvPr>
        </p:nvSpPr>
        <p:spPr>
          <a:xfrm>
            <a:off x="677334" y="1488613"/>
            <a:ext cx="8596668" cy="4823410"/>
          </a:xfrm>
        </p:spPr>
        <p:txBody>
          <a:bodyPr>
            <a:normAutofit/>
          </a:bodyPr>
          <a:lstStyle/>
          <a:p>
            <a:endParaRPr lang="en-US" sz="2000" dirty="0">
              <a:solidFill>
                <a:schemeClr val="accent1"/>
              </a:solidFill>
            </a:endParaRPr>
          </a:p>
          <a:p>
            <a:r>
              <a:rPr lang="en-US" sz="2000" b="1" dirty="0">
                <a:solidFill>
                  <a:schemeClr val="accent1"/>
                </a:solidFill>
              </a:rPr>
              <a:t>Build</a:t>
            </a:r>
            <a:r>
              <a:rPr lang="en-US" sz="2000" b="1" dirty="0">
                <a:solidFill>
                  <a:srgbClr val="FF0000"/>
                </a:solidFill>
              </a:rPr>
              <a:t> </a:t>
            </a:r>
            <a:r>
              <a:rPr lang="en-US" sz="2000" b="1" dirty="0"/>
              <a:t>our capacity to serve by introducing 500 new members. </a:t>
            </a:r>
          </a:p>
          <a:p>
            <a:r>
              <a:rPr lang="en-US" sz="2000" dirty="0">
                <a:solidFill>
                  <a:schemeClr val="accent1"/>
                </a:solidFill>
              </a:rPr>
              <a:t>Expand</a:t>
            </a:r>
            <a:r>
              <a:rPr lang="en-US" sz="2000" dirty="0">
                <a:solidFill>
                  <a:srgbClr val="FF0000"/>
                </a:solidFill>
              </a:rPr>
              <a:t> </a:t>
            </a:r>
            <a:r>
              <a:rPr lang="en-US" sz="2000" dirty="0"/>
              <a:t>our service to impact 1,000,000 people.</a:t>
            </a:r>
          </a:p>
          <a:p>
            <a:r>
              <a:rPr lang="en-US" sz="2000" dirty="0">
                <a:solidFill>
                  <a:schemeClr val="accent1"/>
                </a:solidFill>
              </a:rPr>
              <a:t>Strengthen</a:t>
            </a:r>
            <a:r>
              <a:rPr lang="en-US" sz="2000" dirty="0"/>
              <a:t> our Lions Clubs through effective administration.</a:t>
            </a:r>
          </a:p>
          <a:p>
            <a:r>
              <a:rPr lang="en-US" sz="2000" dirty="0">
                <a:solidFill>
                  <a:schemeClr val="accent1"/>
                </a:solidFill>
              </a:rPr>
              <a:t>Support</a:t>
            </a:r>
            <a:r>
              <a:rPr lang="en-US" sz="2000" dirty="0"/>
              <a:t> our Global Foundation, LCIF.</a:t>
            </a:r>
          </a:p>
          <a:p>
            <a:r>
              <a:rPr lang="en-US" sz="2000" dirty="0">
                <a:solidFill>
                  <a:schemeClr val="accent1"/>
                </a:solidFill>
              </a:rPr>
              <a:t>Enhance</a:t>
            </a:r>
            <a:r>
              <a:rPr lang="en-US" sz="2000" dirty="0"/>
              <a:t> our brand image as an international service organization through effective communication with our communities, the general public, and with one another.</a:t>
            </a:r>
          </a:p>
          <a:p>
            <a:pPr marL="0" indent="0">
              <a:buNone/>
            </a:pPr>
            <a:endParaRPr lang="en-US" sz="2000" dirty="0">
              <a:solidFill>
                <a:schemeClr val="accent1"/>
              </a:solidFill>
            </a:endParaRPr>
          </a:p>
          <a:p>
            <a:endParaRPr lang="en-US" b="1" dirty="0"/>
          </a:p>
        </p:txBody>
      </p:sp>
      <p:pic>
        <p:nvPicPr>
          <p:cNvPr id="4" name="Picture 3">
            <a:extLst>
              <a:ext uri="{FF2B5EF4-FFF2-40B4-BE49-F238E27FC236}">
                <a16:creationId xmlns:a16="http://schemas.microsoft.com/office/drawing/2014/main" xmlns="" id="{86228DE7-54FF-475C-AA5C-7076BA376080}"/>
              </a:ext>
            </a:extLst>
          </p:cNvPr>
          <p:cNvPicPr>
            <a:picLocks noChangeAspect="1"/>
          </p:cNvPicPr>
          <p:nvPr/>
        </p:nvPicPr>
        <p:blipFill>
          <a:blip r:embed="rId2"/>
          <a:stretch>
            <a:fillRect/>
          </a:stretch>
        </p:blipFill>
        <p:spPr>
          <a:xfrm>
            <a:off x="7705816" y="185440"/>
            <a:ext cx="1402673" cy="1408719"/>
          </a:xfrm>
          <a:prstGeom prst="rect">
            <a:avLst/>
          </a:prstGeom>
        </p:spPr>
      </p:pic>
    </p:spTree>
    <p:extLst>
      <p:ext uri="{BB962C8B-B14F-4D97-AF65-F5344CB8AC3E}">
        <p14:creationId xmlns:p14="http://schemas.microsoft.com/office/powerpoint/2010/main" val="3611267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y be an image of indoor">
            <a:extLst>
              <a:ext uri="{FF2B5EF4-FFF2-40B4-BE49-F238E27FC236}">
                <a16:creationId xmlns:a16="http://schemas.microsoft.com/office/drawing/2014/main" xmlns="" id="{79016524-17E8-458C-9F3B-DABE4B4EEC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44677" y="3901021"/>
            <a:ext cx="3664473" cy="274835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xmlns="" id="{985F681C-F806-4A52-8146-0AE7F1D835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83410" y="204186"/>
            <a:ext cx="4434889" cy="1995700"/>
          </a:xfrm>
          <a:prstGeom prst="rect">
            <a:avLst/>
          </a:prstGeom>
        </p:spPr>
      </p:pic>
      <p:pic>
        <p:nvPicPr>
          <p:cNvPr id="5" name="Picture 4">
            <a:extLst>
              <a:ext uri="{FF2B5EF4-FFF2-40B4-BE49-F238E27FC236}">
                <a16:creationId xmlns:a16="http://schemas.microsoft.com/office/drawing/2014/main" xmlns="" id="{C5B2ACB6-1EC8-4096-A445-6E8EBBF356A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634" y="204186"/>
            <a:ext cx="1651432" cy="2201909"/>
          </a:xfrm>
          <a:prstGeom prst="rect">
            <a:avLst/>
          </a:prstGeom>
        </p:spPr>
      </p:pic>
      <p:pic>
        <p:nvPicPr>
          <p:cNvPr id="15" name="Picture 14">
            <a:extLst>
              <a:ext uri="{FF2B5EF4-FFF2-40B4-BE49-F238E27FC236}">
                <a16:creationId xmlns:a16="http://schemas.microsoft.com/office/drawing/2014/main" xmlns="" id="{FA7CE70C-CA2B-40C6-B55A-A5857B71F2A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099548" y="204186"/>
            <a:ext cx="1870969" cy="1995700"/>
          </a:xfrm>
          <a:prstGeom prst="rect">
            <a:avLst/>
          </a:prstGeom>
        </p:spPr>
      </p:pic>
      <p:pic>
        <p:nvPicPr>
          <p:cNvPr id="17" name="Picture 16">
            <a:extLst>
              <a:ext uri="{FF2B5EF4-FFF2-40B4-BE49-F238E27FC236}">
                <a16:creationId xmlns:a16="http://schemas.microsoft.com/office/drawing/2014/main" xmlns="" id="{3E8BDF03-E150-4399-93E0-CF944D2BD86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872914" y="2186036"/>
            <a:ext cx="2414186" cy="2445592"/>
          </a:xfrm>
          <a:prstGeom prst="rect">
            <a:avLst/>
          </a:prstGeom>
        </p:spPr>
      </p:pic>
      <p:pic>
        <p:nvPicPr>
          <p:cNvPr id="21" name="Picture 20">
            <a:extLst>
              <a:ext uri="{FF2B5EF4-FFF2-40B4-BE49-F238E27FC236}">
                <a16:creationId xmlns:a16="http://schemas.microsoft.com/office/drawing/2014/main" xmlns="" id="{23982031-1CA9-46CC-9520-347213A6E8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82065" y="208624"/>
            <a:ext cx="4201345" cy="1991262"/>
          </a:xfrm>
          <a:prstGeom prst="rect">
            <a:avLst/>
          </a:prstGeom>
        </p:spPr>
      </p:pic>
      <p:pic>
        <p:nvPicPr>
          <p:cNvPr id="23" name="Picture 22">
            <a:extLst>
              <a:ext uri="{FF2B5EF4-FFF2-40B4-BE49-F238E27FC236}">
                <a16:creationId xmlns:a16="http://schemas.microsoft.com/office/drawing/2014/main" xmlns="" id="{163AE975-E74A-4AFF-AAC4-18B7748D345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99903" y="2072948"/>
            <a:ext cx="2278986" cy="2544829"/>
          </a:xfrm>
          <a:prstGeom prst="rect">
            <a:avLst/>
          </a:prstGeom>
        </p:spPr>
      </p:pic>
      <p:pic>
        <p:nvPicPr>
          <p:cNvPr id="25" name="Picture 24">
            <a:extLst>
              <a:ext uri="{FF2B5EF4-FFF2-40B4-BE49-F238E27FC236}">
                <a16:creationId xmlns:a16="http://schemas.microsoft.com/office/drawing/2014/main" xmlns="" id="{9651C037-B549-43A5-A250-2A5145E49DE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08226" y="2197631"/>
            <a:ext cx="2553140" cy="1702093"/>
          </a:xfrm>
          <a:prstGeom prst="rect">
            <a:avLst/>
          </a:prstGeom>
        </p:spPr>
      </p:pic>
      <p:pic>
        <p:nvPicPr>
          <p:cNvPr id="27" name="Picture 26">
            <a:extLst>
              <a:ext uri="{FF2B5EF4-FFF2-40B4-BE49-F238E27FC236}">
                <a16:creationId xmlns:a16="http://schemas.microsoft.com/office/drawing/2014/main" xmlns="" id="{B45DFD38-6072-444F-8AB9-A88CB726D5C4}"/>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680233" y="2204324"/>
            <a:ext cx="2782058" cy="1695400"/>
          </a:xfrm>
          <a:prstGeom prst="rect">
            <a:avLst/>
          </a:prstGeom>
        </p:spPr>
      </p:pic>
      <p:pic>
        <p:nvPicPr>
          <p:cNvPr id="29" name="Picture 28">
            <a:extLst>
              <a:ext uri="{FF2B5EF4-FFF2-40B4-BE49-F238E27FC236}">
                <a16:creationId xmlns:a16="http://schemas.microsoft.com/office/drawing/2014/main" xmlns="" id="{999C04E6-319E-4D2B-8E5C-EB85036A0B8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67983" y="2204324"/>
            <a:ext cx="3014044" cy="1695400"/>
          </a:xfrm>
          <a:prstGeom prst="rect">
            <a:avLst/>
          </a:prstGeom>
        </p:spPr>
      </p:pic>
      <p:pic>
        <p:nvPicPr>
          <p:cNvPr id="1026" name="Picture 2" descr="May be an image of one or more people, people standing, car, road and text that says &quot;FICIAL&quot;">
            <a:extLst>
              <a:ext uri="{FF2B5EF4-FFF2-40B4-BE49-F238E27FC236}">
                <a16:creationId xmlns:a16="http://schemas.microsoft.com/office/drawing/2014/main" xmlns="" id="{113B36F2-44EE-419F-B471-01FDAAB3029D}"/>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30634" y="4646293"/>
            <a:ext cx="3014044" cy="200308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one or more people">
            <a:extLst>
              <a:ext uri="{FF2B5EF4-FFF2-40B4-BE49-F238E27FC236}">
                <a16:creationId xmlns:a16="http://schemas.microsoft.com/office/drawing/2014/main" xmlns="" id="{E7AF502F-67F6-44A4-A0DC-348ECFFAA5A6}"/>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46558" y="3899724"/>
            <a:ext cx="2061266" cy="27483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y be an image of 6 people, people standing and food">
            <a:extLst>
              <a:ext uri="{FF2B5EF4-FFF2-40B4-BE49-F238E27FC236}">
                <a16:creationId xmlns:a16="http://schemas.microsoft.com/office/drawing/2014/main" xmlns="" id="{4BD26B76-0B5B-4B76-9ABD-DADD18BDDC71}"/>
              </a:ext>
            </a:extLst>
          </p:cNvPr>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8296893" y="3899723"/>
            <a:ext cx="3664473" cy="2752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920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4497388"/>
            <a:ext cx="11176000" cy="457200"/>
          </a:xfrm>
        </p:spPr>
        <p:txBody>
          <a:bodyPr>
            <a:normAutofit fontScale="90000"/>
          </a:bodyPr>
          <a:lstStyle/>
          <a:p>
            <a:pPr algn="ctr"/>
            <a:r>
              <a:rPr lang="en-US" b="1" dirty="0">
                <a:solidFill>
                  <a:srgbClr val="92D050"/>
                </a:solidFill>
              </a:rPr>
              <a:t>We welcome you to be a part of a </a:t>
            </a:r>
            <a:br>
              <a:rPr lang="en-US" b="1" dirty="0">
                <a:solidFill>
                  <a:srgbClr val="92D050"/>
                </a:solidFill>
              </a:rPr>
            </a:br>
            <a:r>
              <a:rPr lang="en-US" b="1" dirty="0">
                <a:solidFill>
                  <a:srgbClr val="92D050"/>
                </a:solidFill>
              </a:rPr>
              <a:t>new service journey</a:t>
            </a:r>
            <a:endParaRPr lang="en-US" kern="0" dirty="0">
              <a:solidFill>
                <a:srgbClr val="92D050"/>
              </a:solidFill>
            </a:endParaRPr>
          </a:p>
        </p:txBody>
      </p:sp>
      <p:pic>
        <p:nvPicPr>
          <p:cNvPr id="8" name="Picture 7">
            <a:extLst>
              <a:ext uri="{FF2B5EF4-FFF2-40B4-BE49-F238E27FC236}">
                <a16:creationId xmlns:a16="http://schemas.microsoft.com/office/drawing/2014/main" xmlns="" id="{07AB2424-152C-44B7-87B6-153439A968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1527" y="608671"/>
            <a:ext cx="1456677" cy="1378988"/>
          </a:xfrm>
          <a:prstGeom prst="rect">
            <a:avLst/>
          </a:prstGeom>
        </p:spPr>
      </p:pic>
      <p:pic>
        <p:nvPicPr>
          <p:cNvPr id="5" name="Picture Placeholder 7" descr="LionsPPT_banner_2.jpg">
            <a:extLst>
              <a:ext uri="{FF2B5EF4-FFF2-40B4-BE49-F238E27FC236}">
                <a16:creationId xmlns:a16="http://schemas.microsoft.com/office/drawing/2014/main" xmlns="" id="{C8192C0E-450B-4780-AE6B-E6B083CB6A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403994"/>
            <a:ext cx="8423275" cy="1647825"/>
          </a:xfrm>
          <a:prstGeom prst="rect">
            <a:avLst/>
          </a:prstGeom>
        </p:spPr>
      </p:pic>
    </p:spTree>
    <p:extLst>
      <p:ext uri="{BB962C8B-B14F-4D97-AF65-F5344CB8AC3E}">
        <p14:creationId xmlns:p14="http://schemas.microsoft.com/office/powerpoint/2010/main" val="3236502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A7C9F229-DC1A-EF43-84C6-7751FCEB6D78}"/>
              </a:ext>
            </a:extLst>
          </p:cNvPr>
          <p:cNvSpPr txBox="1">
            <a:spLocks/>
          </p:cNvSpPr>
          <p:nvPr/>
        </p:nvSpPr>
        <p:spPr bwMode="auto">
          <a:xfrm>
            <a:off x="1600826" y="1852019"/>
            <a:ext cx="9722528"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Dues payable as a Lions Club member</a:t>
            </a:r>
          </a:p>
          <a:p>
            <a:pPr lvl="1">
              <a:buClr>
                <a:srgbClr val="EAB71F"/>
              </a:buClr>
              <a:buFont typeface="Arial" panose="020B0604020202020204" pitchFamily="34" charset="0"/>
              <a:buChar char="•"/>
            </a:pPr>
            <a:r>
              <a:rPr lang="en-US" sz="1800" b="1" dirty="0"/>
              <a:t>Dues payable at time of joining/ Entrance Fees </a:t>
            </a:r>
          </a:p>
          <a:p>
            <a:pPr lvl="2">
              <a:buClr>
                <a:srgbClr val="EAB71F"/>
              </a:buClr>
              <a:buFont typeface="Arial" panose="020B0604020202020204" pitchFamily="34" charset="0"/>
              <a:buChar char="•"/>
            </a:pPr>
            <a:r>
              <a:rPr lang="en-US" sz="1600" dirty="0"/>
              <a:t>International Joining Fee : US$ 35 (Not applicable until December 2022) </a:t>
            </a:r>
          </a:p>
          <a:p>
            <a:pPr lvl="2">
              <a:buClr>
                <a:srgbClr val="EAB71F"/>
              </a:buClr>
              <a:buFont typeface="Arial" panose="020B0604020202020204" pitchFamily="34" charset="0"/>
              <a:buChar char="•"/>
            </a:pPr>
            <a:r>
              <a:rPr lang="en-US" sz="1600" dirty="0"/>
              <a:t>Annual International Dues : US$ 43 (We have a special facility this year) </a:t>
            </a:r>
          </a:p>
          <a:p>
            <a:pPr lvl="2">
              <a:buClr>
                <a:srgbClr val="EAB71F"/>
              </a:buClr>
              <a:buFont typeface="Arial" panose="020B0604020202020204" pitchFamily="34" charset="0"/>
              <a:buChar char="•"/>
            </a:pPr>
            <a:endParaRPr lang="en-US" sz="1600" dirty="0"/>
          </a:p>
          <a:p>
            <a:pPr lvl="2">
              <a:buClr>
                <a:srgbClr val="EAB71F"/>
              </a:buClr>
              <a:buFont typeface="Arial" panose="020B0604020202020204" pitchFamily="34" charset="0"/>
              <a:buChar char="•"/>
            </a:pPr>
            <a:endParaRPr lang="en-US" sz="1600" dirty="0"/>
          </a:p>
          <a:p>
            <a:pPr marL="914400" lvl="2" indent="0">
              <a:buClr>
                <a:srgbClr val="EAB71F"/>
              </a:buClr>
              <a:buNone/>
            </a:pPr>
            <a:r>
              <a:rPr lang="en-US" sz="1600" dirty="0"/>
              <a:t>Special for this year for any new member joining before December 31, 2022 </a:t>
            </a:r>
          </a:p>
          <a:p>
            <a:pPr marL="914400" lvl="2" indent="0">
              <a:buClr>
                <a:srgbClr val="EAB71F"/>
              </a:buClr>
              <a:buNone/>
            </a:pPr>
            <a:r>
              <a:rPr lang="en-US" sz="1600" dirty="0"/>
              <a:t>Annual fee of approx. Rs. 12,000 </a:t>
            </a:r>
          </a:p>
          <a:p>
            <a:pPr lvl="2">
              <a:buClr>
                <a:srgbClr val="EAB71F"/>
              </a:buClr>
              <a:buFont typeface="Arial" panose="020B0604020202020204" pitchFamily="34" charset="0"/>
              <a:buChar char="•"/>
            </a:pPr>
            <a:endParaRPr lang="en-US" sz="1600" dirty="0"/>
          </a:p>
          <a:p>
            <a:pPr lvl="2">
              <a:buClr>
                <a:srgbClr val="EAB71F"/>
              </a:buClr>
              <a:buFont typeface="Arial" panose="020B0604020202020204" pitchFamily="34" charset="0"/>
              <a:buChar char="•"/>
            </a:pPr>
            <a:endParaRPr lang="en-US" sz="1600" dirty="0"/>
          </a:p>
          <a:p>
            <a:pPr lvl="1">
              <a:buClr>
                <a:srgbClr val="EAB71F"/>
              </a:buClr>
              <a:buFont typeface="Arial" panose="020B0604020202020204" pitchFamily="34" charset="0"/>
              <a:buChar char="•"/>
            </a:pPr>
            <a:r>
              <a:rPr lang="en-US" sz="1800" b="1" dirty="0"/>
              <a:t>Estimated annual payment thereafter  </a:t>
            </a:r>
          </a:p>
          <a:p>
            <a:pPr lvl="2">
              <a:buClr>
                <a:srgbClr val="EAB71F"/>
              </a:buClr>
              <a:buFont typeface="Arial" panose="020B0604020202020204" pitchFamily="34" charset="0"/>
              <a:buChar char="•"/>
            </a:pPr>
            <a:r>
              <a:rPr lang="en-US" sz="1600" dirty="0">
                <a:solidFill>
                  <a:srgbClr val="10233E"/>
                </a:solidFill>
              </a:rPr>
              <a:t>The annual fees of a club that covers International dues, District dues and Club Admin Fees ranges from Rs. 20,000 upwards. There can be changes to the rates due to the foreign exchange fluctuation. </a:t>
            </a:r>
          </a:p>
          <a:p>
            <a:pPr>
              <a:buClr>
                <a:srgbClr val="EAB71F"/>
              </a:buClr>
              <a:buFont typeface="Courier New" panose="02070309020205020404" pitchFamily="49" charset="0"/>
              <a:buChar char="o"/>
            </a:pPr>
            <a:endParaRPr lang="en-US" sz="1800" dirty="0"/>
          </a:p>
        </p:txBody>
      </p:sp>
      <p:sp>
        <p:nvSpPr>
          <p:cNvPr id="2" name="Title 1"/>
          <p:cNvSpPr>
            <a:spLocks noGrp="1"/>
          </p:cNvSpPr>
          <p:nvPr>
            <p:ph type="title"/>
          </p:nvPr>
        </p:nvSpPr>
        <p:spPr/>
        <p:txBody>
          <a:bodyPr>
            <a:normAutofit/>
          </a:bodyPr>
          <a:lstStyle/>
          <a:p>
            <a:r>
              <a:rPr dirty="0"/>
              <a:t>Dues and Budgets</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840C1CA-0D00-49B0-AC6E-6345E7F9E4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7428" y="2432563"/>
            <a:ext cx="3071673" cy="2303755"/>
          </a:xfrm>
          <a:prstGeom prst="rect">
            <a:avLst/>
          </a:prstGeom>
        </p:spPr>
      </p:pic>
      <p:pic>
        <p:nvPicPr>
          <p:cNvPr id="2074" name="Picture 26" descr="May be an image of 12 people, people standing, outerwear and tree">
            <a:extLst>
              <a:ext uri="{FF2B5EF4-FFF2-40B4-BE49-F238E27FC236}">
                <a16:creationId xmlns:a16="http://schemas.microsoft.com/office/drawing/2014/main" xmlns="" id="{BD644C8F-D7FB-48C5-A627-D759C56BA20A}"/>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60247" y="2503837"/>
            <a:ext cx="2763937" cy="2267518"/>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May be an image of 4 people">
            <a:extLst>
              <a:ext uri="{FF2B5EF4-FFF2-40B4-BE49-F238E27FC236}">
                <a16:creationId xmlns:a16="http://schemas.microsoft.com/office/drawing/2014/main" xmlns="" id="{EF7E32BA-2FD9-41AC-B43E-477C7A52862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02560" y="4709691"/>
            <a:ext cx="2851484" cy="190098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May be an image of 18 people, people standing, indoor and text that says &quot;LIONS L&quot;">
            <a:extLst>
              <a:ext uri="{FF2B5EF4-FFF2-40B4-BE49-F238E27FC236}">
                <a16:creationId xmlns:a16="http://schemas.microsoft.com/office/drawing/2014/main" xmlns="" id="{3A68E443-3F99-4465-8BBC-BA08C8C0379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r="-1"/>
          <a:stretch/>
        </p:blipFill>
        <p:spPr bwMode="auto">
          <a:xfrm>
            <a:off x="3226921" y="229477"/>
            <a:ext cx="3278429" cy="240690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May be an image of 1 person, standing, flower and text that says &quot;T INSTALLA 021 ON LU S&quot;">
            <a:extLst>
              <a:ext uri="{FF2B5EF4-FFF2-40B4-BE49-F238E27FC236}">
                <a16:creationId xmlns:a16="http://schemas.microsoft.com/office/drawing/2014/main" xmlns="" id="{3D7EFD38-32E5-48E4-8FC7-6B82D63A0D30}"/>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9294920" y="238397"/>
            <a:ext cx="2672611" cy="2539873"/>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ay be an image of 6 people">
            <a:extLst>
              <a:ext uri="{FF2B5EF4-FFF2-40B4-BE49-F238E27FC236}">
                <a16:creationId xmlns:a16="http://schemas.microsoft.com/office/drawing/2014/main" xmlns="" id="{12850112-305B-464D-AC0D-B5DCA7B3E69E}"/>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24468" y="2550699"/>
            <a:ext cx="2896012" cy="237919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A2760CA7-E582-457E-9FF2-87F4CCFF70B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4468" y="238398"/>
            <a:ext cx="3209209" cy="2406906"/>
          </a:xfrm>
          <a:prstGeom prst="rect">
            <a:avLst/>
          </a:prstGeom>
        </p:spPr>
      </p:pic>
      <p:pic>
        <p:nvPicPr>
          <p:cNvPr id="2054" name="Picture 6" descr="May be an image of 10 people and people standing">
            <a:extLst>
              <a:ext uri="{FF2B5EF4-FFF2-40B4-BE49-F238E27FC236}">
                <a16:creationId xmlns:a16="http://schemas.microsoft.com/office/drawing/2014/main" xmlns="" id="{2802B3B4-224A-488F-B4EB-D246E54B5523}"/>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a:stretch/>
        </p:blipFill>
        <p:spPr bwMode="auto">
          <a:xfrm>
            <a:off x="6367817" y="238398"/>
            <a:ext cx="2927104" cy="23037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y be an image of 4 people and people standing">
            <a:extLst>
              <a:ext uri="{FF2B5EF4-FFF2-40B4-BE49-F238E27FC236}">
                <a16:creationId xmlns:a16="http://schemas.microsoft.com/office/drawing/2014/main" xmlns="" id="{BE3AB0EF-F6AE-4C5F-876B-E1D991DFC2D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8689102" y="2550699"/>
            <a:ext cx="3278429" cy="218561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ay be an image of 6 people">
            <a:extLst>
              <a:ext uri="{FF2B5EF4-FFF2-40B4-BE49-F238E27FC236}">
                <a16:creationId xmlns:a16="http://schemas.microsoft.com/office/drawing/2014/main" xmlns="" id="{708F21BC-987E-4815-9E78-2E65C9C79348}"/>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224468" y="4714160"/>
            <a:ext cx="3345795" cy="190544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ay be an image of 4 people">
            <a:extLst>
              <a:ext uri="{FF2B5EF4-FFF2-40B4-BE49-F238E27FC236}">
                <a16:creationId xmlns:a16="http://schemas.microsoft.com/office/drawing/2014/main" xmlns="" id="{62016FD5-8577-487F-9274-F917DCCAAE1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p:blipFill>
        <p:spPr bwMode="auto">
          <a:xfrm>
            <a:off x="3409989" y="4713786"/>
            <a:ext cx="2091326" cy="189689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May be an image of 6 people, people standing and text that says &quot;COLOMBO HOST LIONS CLUB&quot;">
            <a:extLst>
              <a:ext uri="{FF2B5EF4-FFF2-40B4-BE49-F238E27FC236}">
                <a16:creationId xmlns:a16="http://schemas.microsoft.com/office/drawing/2014/main" xmlns="" id="{7A23806A-544F-48AB-A6F3-0298D8544A0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9040427" y="4714160"/>
            <a:ext cx="2927104" cy="189652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May be an image of 6 people, people standing and outdoors">
            <a:extLst>
              <a:ext uri="{FF2B5EF4-FFF2-40B4-BE49-F238E27FC236}">
                <a16:creationId xmlns:a16="http://schemas.microsoft.com/office/drawing/2014/main" xmlns="" id="{5B556E2F-6773-427B-9AF1-5FAA27FEE636}"/>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6964491" y="4713785"/>
            <a:ext cx="2104731" cy="1896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1454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E0F72D4-6C4C-4154-9629-9C2D981F10A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8474" y="824513"/>
            <a:ext cx="11478827" cy="5208973"/>
          </a:xfrm>
          <a:prstGeom prst="rect">
            <a:avLst/>
          </a:prstGeom>
        </p:spPr>
      </p:pic>
      <p:pic>
        <p:nvPicPr>
          <p:cNvPr id="6" name="Picture 5">
            <a:extLst>
              <a:ext uri="{FF2B5EF4-FFF2-40B4-BE49-F238E27FC236}">
                <a16:creationId xmlns:a16="http://schemas.microsoft.com/office/drawing/2014/main" xmlns="" id="{008D8A01-DCD0-4958-915A-6936EE7A5D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Tree>
    <p:extLst>
      <p:ext uri="{BB962C8B-B14F-4D97-AF65-F5344CB8AC3E}">
        <p14:creationId xmlns:p14="http://schemas.microsoft.com/office/powerpoint/2010/main" val="273962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ogether We Can _ International President Brian Sheehan">
            <a:hlinkClick r:id="" action="ppaction://media"/>
            <a:extLst>
              <a:ext uri="{FF2B5EF4-FFF2-40B4-BE49-F238E27FC236}">
                <a16:creationId xmlns:a16="http://schemas.microsoft.com/office/drawing/2014/main" xmlns="" id="{5908723F-43B4-4875-AECC-D45A8AF6E23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499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2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091952" y="2530908"/>
            <a:ext cx="8422517" cy="1796183"/>
          </a:xfrm>
        </p:spPr>
        <p:txBody>
          <a:bodyPr/>
          <a:lstStyle/>
          <a:p>
            <a:pPr algn="ctr"/>
            <a:r>
              <a:rPr lang="en-US" dirty="0"/>
              <a:t>Volunteer with us. </a:t>
            </a:r>
            <a:br>
              <a:rPr lang="en-US" dirty="0"/>
            </a:br>
            <a:r>
              <a:rPr lang="en-US" dirty="0"/>
              <a:t>Change Lives!</a:t>
            </a:r>
          </a:p>
        </p:txBody>
      </p:sp>
      <p:pic>
        <p:nvPicPr>
          <p:cNvPr id="7" name="Picture 6">
            <a:extLst>
              <a:ext uri="{FF2B5EF4-FFF2-40B4-BE49-F238E27FC236}">
                <a16:creationId xmlns:a16="http://schemas.microsoft.com/office/drawing/2014/main" xmlns="" id="{E5DC0F8A-13C3-4287-A845-FC091A8A60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15052" y="441989"/>
            <a:ext cx="1296141" cy="1227013"/>
          </a:xfrm>
          <a:prstGeom prst="rect">
            <a:avLst/>
          </a:prstGeom>
        </p:spPr>
      </p:pic>
      <p:pic>
        <p:nvPicPr>
          <p:cNvPr id="9" name="Picture 8">
            <a:extLst>
              <a:ext uri="{FF2B5EF4-FFF2-40B4-BE49-F238E27FC236}">
                <a16:creationId xmlns:a16="http://schemas.microsoft.com/office/drawing/2014/main" xmlns="" id="{343B69F9-D8F9-4303-A79A-9A2512C0C2D3}"/>
              </a:ext>
            </a:extLst>
          </p:cNvPr>
          <p:cNvPicPr>
            <a:picLocks noChangeAspect="1"/>
          </p:cNvPicPr>
          <p:nvPr/>
        </p:nvPicPr>
        <p:blipFill>
          <a:blip r:embed="rId3"/>
          <a:stretch>
            <a:fillRect/>
          </a:stretch>
        </p:blipFill>
        <p:spPr>
          <a:xfrm>
            <a:off x="5394663" y="334163"/>
            <a:ext cx="1402673" cy="140871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A12239-A713-4246-8BF4-8D3AEC7304BE}"/>
              </a:ext>
            </a:extLst>
          </p:cNvPr>
          <p:cNvSpPr>
            <a:spLocks noGrp="1"/>
          </p:cNvSpPr>
          <p:nvPr>
            <p:ph type="ctrTitle"/>
          </p:nvPr>
        </p:nvSpPr>
        <p:spPr>
          <a:xfrm>
            <a:off x="942144" y="1302995"/>
            <a:ext cx="9144000" cy="2387600"/>
          </a:xfrm>
        </p:spPr>
        <p:txBody>
          <a:bodyPr/>
          <a:lstStyle/>
          <a:p>
            <a:pPr algn="ctr"/>
            <a:r>
              <a:rPr lang="en-US" dirty="0"/>
              <a:t>Lions</a:t>
            </a:r>
          </a:p>
        </p:txBody>
      </p:sp>
      <p:sp>
        <p:nvSpPr>
          <p:cNvPr id="3" name="Subtitle 2">
            <a:extLst>
              <a:ext uri="{FF2B5EF4-FFF2-40B4-BE49-F238E27FC236}">
                <a16:creationId xmlns:a16="http://schemas.microsoft.com/office/drawing/2014/main" xmlns="" id="{3B6613F7-915C-4A57-B37C-0F2A50970FDE}"/>
              </a:ext>
            </a:extLst>
          </p:cNvPr>
          <p:cNvSpPr>
            <a:spLocks noGrp="1"/>
          </p:cNvSpPr>
          <p:nvPr>
            <p:ph type="subTitle" idx="1"/>
          </p:nvPr>
        </p:nvSpPr>
        <p:spPr>
          <a:xfrm>
            <a:off x="1168893" y="5319934"/>
            <a:ext cx="9144000" cy="1655762"/>
          </a:xfrm>
        </p:spPr>
        <p:txBody>
          <a:bodyPr>
            <a:normAutofit/>
          </a:bodyPr>
          <a:lstStyle/>
          <a:p>
            <a:r>
              <a:rPr lang="en-US" sz="3200" dirty="0"/>
              <a:t>Everyday, Everywhere ! </a:t>
            </a:r>
          </a:p>
        </p:txBody>
      </p:sp>
      <p:sp>
        <p:nvSpPr>
          <p:cNvPr id="4" name="Title 1">
            <a:extLst>
              <a:ext uri="{FF2B5EF4-FFF2-40B4-BE49-F238E27FC236}">
                <a16:creationId xmlns:a16="http://schemas.microsoft.com/office/drawing/2014/main" xmlns="" id="{11195F2D-1AA7-47F7-AC08-C5BF930E555E}"/>
              </a:ext>
            </a:extLst>
          </p:cNvPr>
          <p:cNvSpPr txBox="1">
            <a:spLocks/>
          </p:cNvSpPr>
          <p:nvPr/>
        </p:nvSpPr>
        <p:spPr>
          <a:xfrm>
            <a:off x="879007" y="2932334"/>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t>We Serve</a:t>
            </a:r>
          </a:p>
          <a:p>
            <a:r>
              <a:rPr lang="en-US" dirty="0"/>
              <a:t>We Make A Difference</a:t>
            </a:r>
          </a:p>
        </p:txBody>
      </p:sp>
      <p:sp>
        <p:nvSpPr>
          <p:cNvPr id="5" name="Subtitle 2">
            <a:extLst>
              <a:ext uri="{FF2B5EF4-FFF2-40B4-BE49-F238E27FC236}">
                <a16:creationId xmlns:a16="http://schemas.microsoft.com/office/drawing/2014/main" xmlns="" id="{D2A06FDD-E7C8-4EEB-BC35-D483B5EF677E}"/>
              </a:ext>
            </a:extLst>
          </p:cNvPr>
          <p:cNvSpPr txBox="1">
            <a:spLocks/>
          </p:cNvSpPr>
          <p:nvPr/>
        </p:nvSpPr>
        <p:spPr>
          <a:xfrm>
            <a:off x="1595022" y="4594779"/>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pic>
        <p:nvPicPr>
          <p:cNvPr id="8" name="Picture 7">
            <a:extLst>
              <a:ext uri="{FF2B5EF4-FFF2-40B4-BE49-F238E27FC236}">
                <a16:creationId xmlns:a16="http://schemas.microsoft.com/office/drawing/2014/main" xmlns="" id="{086FC46F-B0C4-4B49-8895-DE79DAA567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1258" y="135863"/>
            <a:ext cx="2465772" cy="2334265"/>
          </a:xfrm>
          <a:prstGeom prst="rect">
            <a:avLst/>
          </a:prstGeom>
        </p:spPr>
      </p:pic>
    </p:spTree>
    <p:extLst>
      <p:ext uri="{BB962C8B-B14F-4D97-AF65-F5344CB8AC3E}">
        <p14:creationId xmlns:p14="http://schemas.microsoft.com/office/powerpoint/2010/main" val="275834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dirty="0">
                <a:solidFill>
                  <a:schemeClr val="bg1"/>
                </a:solidFill>
              </a:rPr>
              <a:t>Who Lions Are</a:t>
            </a:r>
            <a:endParaRPr lang="en-US" dirty="0">
              <a:solidFill>
                <a:schemeClr val="bg1"/>
              </a:solidFill>
            </a:endParaRPr>
          </a:p>
        </p:txBody>
      </p:sp>
      <p:sp>
        <p:nvSpPr>
          <p:cNvPr id="5" name="Content Placeholder 4"/>
          <p:cNvSpPr>
            <a:spLocks noGrp="1"/>
          </p:cNvSpPr>
          <p:nvPr>
            <p:ph idx="1"/>
          </p:nvPr>
        </p:nvSpPr>
        <p:spPr>
          <a:xfrm>
            <a:off x="1403309" y="894424"/>
            <a:ext cx="7772400" cy="3799278"/>
          </a:xfrm>
        </p:spPr>
        <p:txBody>
          <a:bodyPr/>
          <a:lstStyle/>
          <a:p>
            <a:pPr marL="0" indent="0" algn="ctr">
              <a:buNone/>
            </a:pPr>
            <a:r>
              <a:rPr lang="en-US" sz="2000" b="1" dirty="0">
                <a:solidFill>
                  <a:srgbClr val="10233E"/>
                </a:solidFill>
              </a:rPr>
              <a:t>We are men and women of all ages, races and gender dedicated to serving those in need, whether in our own community or around the world.</a:t>
            </a:r>
          </a:p>
          <a:p>
            <a:pPr lvl="1"/>
            <a:endParaRPr lang="en-US" sz="1800" dirty="0"/>
          </a:p>
          <a:p>
            <a:pPr lvl="1" algn="ctr">
              <a:buClr>
                <a:srgbClr val="EAB71F"/>
              </a:buClr>
              <a:buFont typeface="Courier New" panose="02070309020205020404" pitchFamily="49" charset="0"/>
              <a:buChar char="o"/>
            </a:pPr>
            <a:r>
              <a:rPr lang="en-US" sz="2000" dirty="0"/>
              <a:t>Over 1.4 million members</a:t>
            </a:r>
          </a:p>
          <a:p>
            <a:pPr lvl="1" algn="ctr">
              <a:buClr>
                <a:srgbClr val="EAB71F"/>
              </a:buClr>
              <a:buFont typeface="Courier New" panose="02070309020205020404" pitchFamily="49" charset="0"/>
              <a:buChar char="o"/>
            </a:pPr>
            <a:r>
              <a:rPr lang="en-US" sz="2000" dirty="0"/>
              <a:t>Over 200 countries</a:t>
            </a:r>
          </a:p>
          <a:p>
            <a:pPr lvl="1" algn="ctr">
              <a:buClr>
                <a:srgbClr val="EAB71F"/>
              </a:buClr>
              <a:buFont typeface="Courier New" panose="02070309020205020404" pitchFamily="49" charset="0"/>
              <a:buChar char="o"/>
            </a:pPr>
            <a:r>
              <a:rPr lang="en-US" sz="2000" dirty="0"/>
              <a:t>More than 48,000 clubs</a:t>
            </a:r>
          </a:p>
          <a:p>
            <a:pPr lvl="1">
              <a:buNone/>
            </a:pPr>
            <a:endParaRPr lang="en-US" dirty="0"/>
          </a:p>
        </p:txBody>
      </p:sp>
      <p:pic>
        <p:nvPicPr>
          <p:cNvPr id="6" name="Picture 5">
            <a:extLst>
              <a:ext uri="{FF2B5EF4-FFF2-40B4-BE49-F238E27FC236}">
                <a16:creationId xmlns:a16="http://schemas.microsoft.com/office/drawing/2014/main" xmlns="" id="{A89428A5-E640-449D-B9CC-36DA1DAF512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pic>
        <p:nvPicPr>
          <p:cNvPr id="8" name="Picture Placeholder 8" descr="LionsPPT_banner_1.jpg">
            <a:extLst>
              <a:ext uri="{FF2B5EF4-FFF2-40B4-BE49-F238E27FC236}">
                <a16:creationId xmlns:a16="http://schemas.microsoft.com/office/drawing/2014/main" xmlns="" id="{2D8897EE-5D6D-424E-8568-662EEC628F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639" y="5229225"/>
            <a:ext cx="8496300" cy="1628775"/>
          </a:xfrm>
          <a:prstGeom prst="rect">
            <a:avLst/>
          </a:prstGeom>
        </p:spPr>
      </p:pic>
      <p:pic>
        <p:nvPicPr>
          <p:cNvPr id="9" name="Picture Placeholder 7" descr="LionsPPT_banner_2.jpg">
            <a:extLst>
              <a:ext uri="{FF2B5EF4-FFF2-40B4-BE49-F238E27FC236}">
                <a16:creationId xmlns:a16="http://schemas.microsoft.com/office/drawing/2014/main" xmlns="" id="{6AA75B9F-3800-4BE5-B790-75AFC49B73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68725" y="3696207"/>
            <a:ext cx="8423275" cy="16478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dirty="0">
                <a:solidFill>
                  <a:schemeClr val="bg1"/>
                </a:solidFill>
              </a:rPr>
              <a:t>Who Lions Are</a:t>
            </a:r>
            <a:endParaRPr lang="en-US" dirty="0">
              <a:solidFill>
                <a:schemeClr val="bg1"/>
              </a:solidFill>
            </a:endParaRPr>
          </a:p>
        </p:txBody>
      </p:sp>
      <p:sp>
        <p:nvSpPr>
          <p:cNvPr id="3" name="Content Placeholder 2"/>
          <p:cNvSpPr>
            <a:spLocks noGrp="1"/>
          </p:cNvSpPr>
          <p:nvPr>
            <p:ph idx="1"/>
          </p:nvPr>
        </p:nvSpPr>
        <p:spPr>
          <a:xfrm>
            <a:off x="909758" y="1794029"/>
            <a:ext cx="8364244" cy="3479801"/>
          </a:xfrm>
        </p:spPr>
        <p:txBody>
          <a:bodyPr>
            <a:normAutofit/>
          </a:bodyPr>
          <a:lstStyle/>
          <a:p>
            <a:pPr algn="ctr">
              <a:buClr>
                <a:srgbClr val="EAB71F"/>
              </a:buClr>
              <a:buFont typeface="Courier New" panose="02070309020205020404" pitchFamily="49" charset="0"/>
              <a:buChar char="o"/>
            </a:pPr>
            <a:r>
              <a:rPr lang="en-US" sz="2000" b="1" dirty="0">
                <a:solidFill>
                  <a:srgbClr val="10233E"/>
                </a:solidFill>
              </a:rPr>
              <a:t>Vision Statement: </a:t>
            </a:r>
            <a:r>
              <a:rPr lang="en-US" sz="2000" dirty="0"/>
              <a:t>To be the global leader in community and humanitarian service.</a:t>
            </a:r>
          </a:p>
          <a:p>
            <a:pPr algn="ctr">
              <a:buClr>
                <a:srgbClr val="EAB71F"/>
              </a:buClr>
              <a:buFont typeface="Courier New" panose="02070309020205020404" pitchFamily="49" charset="0"/>
              <a:buChar char="o"/>
            </a:pPr>
            <a:endParaRPr lang="en-US" sz="2000" b="1" dirty="0"/>
          </a:p>
          <a:p>
            <a:pPr algn="ctr">
              <a:buClr>
                <a:srgbClr val="EAB71F"/>
              </a:buClr>
              <a:buFont typeface="Courier New" panose="02070309020205020404" pitchFamily="49" charset="0"/>
              <a:buChar char="o"/>
            </a:pPr>
            <a:r>
              <a:rPr lang="en-US" sz="2000" b="1" dirty="0">
                <a:solidFill>
                  <a:srgbClr val="10233E"/>
                </a:solidFill>
              </a:rPr>
              <a:t>Mission Statement:</a:t>
            </a:r>
            <a:r>
              <a:rPr lang="en-US" sz="2000" dirty="0">
                <a:solidFill>
                  <a:srgbClr val="10233E"/>
                </a:solidFill>
              </a:rPr>
              <a:t> </a:t>
            </a:r>
            <a:r>
              <a:rPr lang="en-US" sz="2000" dirty="0"/>
              <a:t>To empower volunteers to serve their communities, meet humanitarian needs, encourage peace and promote international understanding through Lions clubs.</a:t>
            </a:r>
          </a:p>
          <a:p>
            <a:pPr algn="ctr">
              <a:buClr>
                <a:srgbClr val="EAB71F"/>
              </a:buClr>
              <a:buFont typeface="Courier New" panose="02070309020205020404" pitchFamily="49" charset="0"/>
              <a:buChar char="o"/>
            </a:pPr>
            <a:endParaRPr lang="en-US" sz="2000" b="1" dirty="0"/>
          </a:p>
          <a:p>
            <a:pPr algn="ctr">
              <a:buClr>
                <a:srgbClr val="EAB71F"/>
              </a:buClr>
              <a:buFont typeface="Courier New" panose="02070309020205020404" pitchFamily="49" charset="0"/>
              <a:buChar char="o"/>
            </a:pPr>
            <a:r>
              <a:rPr lang="en-US" sz="2000" b="1" dirty="0">
                <a:solidFill>
                  <a:srgbClr val="10233E"/>
                </a:solidFill>
              </a:rPr>
              <a:t>Motto: </a:t>
            </a:r>
            <a:r>
              <a:rPr lang="en-US" sz="2000" dirty="0"/>
              <a:t>“We Serve”</a:t>
            </a:r>
          </a:p>
        </p:txBody>
      </p:sp>
      <p:pic>
        <p:nvPicPr>
          <p:cNvPr id="5" name="Picture 4">
            <a:extLst>
              <a:ext uri="{FF2B5EF4-FFF2-40B4-BE49-F238E27FC236}">
                <a16:creationId xmlns:a16="http://schemas.microsoft.com/office/drawing/2014/main" xmlns="" id="{3730CF69-CBF1-48C5-BA58-D6387754F9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9068" y="511546"/>
            <a:ext cx="1073661" cy="101639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1154097" y="1808887"/>
            <a:ext cx="7300913" cy="457200"/>
          </a:xfrm>
        </p:spPr>
        <p:txBody>
          <a:bodyPr>
            <a:normAutofit fontScale="90000"/>
          </a:bodyPr>
          <a:lstStyle/>
          <a:p>
            <a:pPr algn="ctr"/>
            <a:r>
              <a:rPr lang="en-US" kern="0" dirty="0"/>
              <a:t>We have been around for over 100 years …. </a:t>
            </a:r>
            <a:br>
              <a:rPr lang="en-US" kern="0" dirty="0"/>
            </a:br>
            <a:r>
              <a:rPr lang="en-US" kern="0" dirty="0"/>
              <a:t/>
            </a:r>
            <a:br>
              <a:rPr lang="en-US" kern="0" dirty="0"/>
            </a:br>
            <a:r>
              <a:rPr lang="en-US" kern="0" dirty="0"/>
              <a:t>We are now in our 2</a:t>
            </a:r>
            <a:r>
              <a:rPr lang="en-US" kern="0" baseline="30000" dirty="0"/>
              <a:t>nd</a:t>
            </a:r>
            <a:r>
              <a:rPr lang="en-US" kern="0" dirty="0"/>
              <a:t> century of service</a:t>
            </a:r>
          </a:p>
        </p:txBody>
      </p:sp>
      <p:pic>
        <p:nvPicPr>
          <p:cNvPr id="7" name="Picture 6">
            <a:extLst>
              <a:ext uri="{FF2B5EF4-FFF2-40B4-BE49-F238E27FC236}">
                <a16:creationId xmlns:a16="http://schemas.microsoft.com/office/drawing/2014/main" xmlns="" id="{17D3E5FB-95ED-4FF7-9FE8-0AEE635183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
        <p:nvSpPr>
          <p:cNvPr id="9" name="Content Placeholder 2">
            <a:extLst>
              <a:ext uri="{FF2B5EF4-FFF2-40B4-BE49-F238E27FC236}">
                <a16:creationId xmlns:a16="http://schemas.microsoft.com/office/drawing/2014/main" xmlns="" id="{F86DE536-B3AD-432C-AC05-663A87F6A495}"/>
              </a:ext>
            </a:extLst>
          </p:cNvPr>
          <p:cNvSpPr txBox="1">
            <a:spLocks/>
          </p:cNvSpPr>
          <p:nvPr/>
        </p:nvSpPr>
        <p:spPr>
          <a:xfrm>
            <a:off x="1305017" y="5496019"/>
            <a:ext cx="7524028" cy="389878"/>
          </a:xfrm>
          <a:prstGeom prst="rect">
            <a:avLst/>
          </a:prstGeom>
        </p:spPr>
        <p:txBody>
          <a:bodyPr/>
          <a:lst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a:lstStyle>
          <a:p>
            <a:pPr algn="ctr">
              <a:buClr>
                <a:srgbClr val="EAB71F"/>
              </a:buClr>
              <a:buFont typeface="Courier New" panose="02070309020205020404" pitchFamily="49" charset="0"/>
              <a:buChar char="o"/>
            </a:pPr>
            <a:r>
              <a:rPr lang="en-US" sz="2000" b="1" dirty="0">
                <a:solidFill>
                  <a:srgbClr val="10233E"/>
                </a:solidFill>
              </a:rPr>
              <a:t>Did you know that Lions have a seat in the UN Assembly? </a:t>
            </a:r>
            <a:endParaRPr lang="en-US" sz="2000" dirty="0"/>
          </a:p>
        </p:txBody>
      </p:sp>
    </p:spTree>
    <p:extLst>
      <p:ext uri="{BB962C8B-B14F-4D97-AF65-F5344CB8AC3E}">
        <p14:creationId xmlns:p14="http://schemas.microsoft.com/office/powerpoint/2010/main" val="45481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524000" y="685800"/>
          <a:ext cx="9144000" cy="5791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1676400" y="762000"/>
          <a:ext cx="8763000" cy="5638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098" name="Picture 2" descr="O:\Public Relations &amp; Communications\Common\Photos\Headquarters &amp; Historical\Melvin Jones w name.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505200" y="1600200"/>
            <a:ext cx="865992" cy="1066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xmlns="" id="{9889AB78-AC4E-4333-B151-23155C98BCE9}"/>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Tree>
    <p:extLst>
      <p:ext uri="{BB962C8B-B14F-4D97-AF65-F5344CB8AC3E}">
        <p14:creationId xmlns:p14="http://schemas.microsoft.com/office/powerpoint/2010/main" val="14854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C5B873-94D8-4B56-B62A-8EA98F5F493D}"/>
              </a:ext>
            </a:extLst>
          </p:cNvPr>
          <p:cNvSpPr>
            <a:spLocks noGrp="1"/>
          </p:cNvSpPr>
          <p:nvPr>
            <p:ph type="title"/>
          </p:nvPr>
        </p:nvSpPr>
        <p:spPr>
          <a:xfrm>
            <a:off x="1393794" y="609600"/>
            <a:ext cx="7880208" cy="828583"/>
          </a:xfrm>
        </p:spPr>
        <p:txBody>
          <a:bodyPr>
            <a:normAutofit/>
          </a:bodyPr>
          <a:lstStyle/>
          <a:p>
            <a:r>
              <a:rPr lang="en-US" dirty="0"/>
              <a:t>We are an International Association</a:t>
            </a:r>
          </a:p>
        </p:txBody>
      </p:sp>
      <p:pic>
        <p:nvPicPr>
          <p:cNvPr id="4" name="Picture 3">
            <a:extLst>
              <a:ext uri="{FF2B5EF4-FFF2-40B4-BE49-F238E27FC236}">
                <a16:creationId xmlns:a16="http://schemas.microsoft.com/office/drawing/2014/main" xmlns="" id="{CE0A48B0-9AF8-4F87-87D7-3F48BCFB0E3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sp>
        <p:nvSpPr>
          <p:cNvPr id="5" name="Content Placeholder 4">
            <a:extLst>
              <a:ext uri="{FF2B5EF4-FFF2-40B4-BE49-F238E27FC236}">
                <a16:creationId xmlns:a16="http://schemas.microsoft.com/office/drawing/2014/main" xmlns="" id="{FDAA7972-A569-414A-A81D-80D1D5CDBC45}"/>
              </a:ext>
            </a:extLst>
          </p:cNvPr>
          <p:cNvSpPr txBox="1">
            <a:spLocks/>
          </p:cNvSpPr>
          <p:nvPr/>
        </p:nvSpPr>
        <p:spPr bwMode="auto">
          <a:xfrm>
            <a:off x="892002" y="1438183"/>
            <a:ext cx="8382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30188" indent="-230188" algn="l" rtl="0" eaLnBrk="0" fontAlgn="base" hangingPunct="0">
              <a:spcBef>
                <a:spcPct val="20000"/>
              </a:spcBef>
              <a:spcAft>
                <a:spcPct val="0"/>
              </a:spcAft>
              <a:buFont typeface="Arial" charset="0"/>
              <a:buChar char="•"/>
              <a:defRPr sz="2600">
                <a:solidFill>
                  <a:srgbClr val="55565A"/>
                </a:solidFill>
                <a:latin typeface="+mn-lt"/>
                <a:ea typeface="+mn-ea"/>
                <a:cs typeface="+mn-cs"/>
              </a:defRPr>
            </a:lvl1pPr>
            <a:lvl2pPr marL="684213" indent="-227013" algn="l" rtl="0" eaLnBrk="0" fontAlgn="base" hangingPunct="0">
              <a:spcBef>
                <a:spcPct val="20000"/>
              </a:spcBef>
              <a:spcAft>
                <a:spcPct val="0"/>
              </a:spcAft>
              <a:buFont typeface="Wingdings" pitchFamily="2" charset="2"/>
              <a:buChar char="§"/>
              <a:defRPr sz="2200">
                <a:solidFill>
                  <a:srgbClr val="55565A"/>
                </a:solidFill>
                <a:latin typeface="+mn-lt"/>
              </a:defRPr>
            </a:lvl2pPr>
            <a:lvl3pPr marL="1144588" indent="-230188" algn="l" rtl="0" eaLnBrk="0" fontAlgn="base" hangingPunct="0">
              <a:spcBef>
                <a:spcPct val="20000"/>
              </a:spcBef>
              <a:spcAft>
                <a:spcPct val="0"/>
              </a:spcAft>
              <a:buFont typeface="Arial" pitchFamily="34" charset="0"/>
              <a:buChar char="○"/>
              <a:defRPr sz="2000">
                <a:solidFill>
                  <a:srgbClr val="55565A"/>
                </a:solidFill>
                <a:latin typeface="+mn-lt"/>
              </a:defRPr>
            </a:lvl3pPr>
            <a:lvl4pPr marL="1598613" indent="-227013" algn="l" rtl="0" eaLnBrk="0" fontAlgn="base" hangingPunct="0">
              <a:spcBef>
                <a:spcPct val="20000"/>
              </a:spcBef>
              <a:spcAft>
                <a:spcPct val="0"/>
              </a:spcAft>
              <a:buFont typeface="Arial" charset="0"/>
              <a:buChar char="▫"/>
              <a:defRPr sz="1800">
                <a:solidFill>
                  <a:srgbClr val="55565A"/>
                </a:solidFill>
                <a:latin typeface="+mn-lt"/>
              </a:defRPr>
            </a:lvl4pPr>
            <a:lvl5pPr marL="2058988" indent="-230188" algn="l" rtl="0" eaLnBrk="0" fontAlgn="base" hangingPunct="0">
              <a:spcBef>
                <a:spcPct val="20000"/>
              </a:spcBef>
              <a:spcAft>
                <a:spcPct val="0"/>
              </a:spcAft>
              <a:buFont typeface="Arial" charset="0"/>
              <a:buChar char="◦"/>
              <a:tabLst>
                <a:tab pos="2058988" algn="l"/>
              </a:tabLst>
              <a:defRPr sz="1600">
                <a:solidFill>
                  <a:srgbClr val="55565A"/>
                </a:solidFill>
                <a:latin typeface="+mn-lt"/>
              </a:defRPr>
            </a:lvl5pPr>
            <a:lvl6pPr marL="2286000" algn="l" rtl="0" fontAlgn="base">
              <a:spcBef>
                <a:spcPct val="20000"/>
              </a:spcBef>
              <a:spcAft>
                <a:spcPct val="0"/>
              </a:spcAft>
              <a:buChar char="»"/>
              <a:defRPr sz="2400">
                <a:solidFill>
                  <a:schemeClr val="tx1"/>
                </a:solidFill>
                <a:latin typeface="+mn-lt"/>
              </a:defRPr>
            </a:lvl6pPr>
            <a:lvl7pPr marL="2743200" algn="l" rtl="0" fontAlgn="base">
              <a:spcBef>
                <a:spcPct val="20000"/>
              </a:spcBef>
              <a:spcAft>
                <a:spcPct val="0"/>
              </a:spcAft>
              <a:buChar char="»"/>
              <a:defRPr sz="2400">
                <a:solidFill>
                  <a:schemeClr val="tx1"/>
                </a:solidFill>
                <a:latin typeface="+mn-lt"/>
              </a:defRPr>
            </a:lvl7pPr>
            <a:lvl8pPr marL="3200400" algn="l" rtl="0" fontAlgn="base">
              <a:spcBef>
                <a:spcPct val="20000"/>
              </a:spcBef>
              <a:spcAft>
                <a:spcPct val="0"/>
              </a:spcAft>
              <a:buChar char="»"/>
              <a:defRPr sz="2400">
                <a:solidFill>
                  <a:schemeClr val="tx1"/>
                </a:solidFill>
                <a:latin typeface="+mn-lt"/>
              </a:defRPr>
            </a:lvl8pPr>
            <a:lvl9pPr marL="3657600" algn="l" rtl="0" fontAlgn="base">
              <a:spcBef>
                <a:spcPct val="20000"/>
              </a:spcBef>
              <a:spcAft>
                <a:spcPct val="0"/>
              </a:spcAft>
              <a:buChar char="»"/>
              <a:defRPr sz="2400">
                <a:solidFill>
                  <a:schemeClr val="tx1"/>
                </a:solidFill>
                <a:latin typeface="+mn-lt"/>
              </a:defRPr>
            </a:lvl9pPr>
          </a:lstStyle>
          <a:p>
            <a:pPr>
              <a:buClr>
                <a:srgbClr val="EAB71F"/>
              </a:buClr>
              <a:buFont typeface="Courier New" panose="02070309020205020404" pitchFamily="49" charset="0"/>
              <a:buChar char="o"/>
            </a:pPr>
            <a:r>
              <a:rPr lang="en-US" sz="2000" b="1" dirty="0">
                <a:solidFill>
                  <a:srgbClr val="10233E"/>
                </a:solidFill>
              </a:rPr>
              <a:t>International officers implement policy and serve as inspirational leaders of the world’s Lions.</a:t>
            </a:r>
          </a:p>
          <a:p>
            <a:pPr lvl="1">
              <a:buClr>
                <a:srgbClr val="EAB71F"/>
              </a:buClr>
              <a:buFont typeface="Arial" panose="020B0604020202020204" pitchFamily="34" charset="0"/>
              <a:buChar char="•"/>
            </a:pPr>
            <a:r>
              <a:rPr lang="en-US" sz="1600" b="1" dirty="0">
                <a:solidFill>
                  <a:srgbClr val="10233E"/>
                </a:solidFill>
              </a:rPr>
              <a:t>International President: </a:t>
            </a:r>
            <a:r>
              <a:rPr lang="en-US" sz="1600" dirty="0"/>
              <a:t>Brian E. Sheehan</a:t>
            </a:r>
          </a:p>
          <a:p>
            <a:pPr lvl="1">
              <a:buClr>
                <a:srgbClr val="EAB71F"/>
              </a:buClr>
              <a:buFont typeface="Arial" panose="020B0604020202020204" pitchFamily="34" charset="0"/>
              <a:buChar char="•"/>
            </a:pPr>
            <a:r>
              <a:rPr lang="en-US" sz="1600" b="1" dirty="0">
                <a:solidFill>
                  <a:srgbClr val="10233E"/>
                </a:solidFill>
              </a:rPr>
              <a:t>Immediate Past President/LCIF Chairperson: </a:t>
            </a:r>
            <a:r>
              <a:rPr lang="en-US" sz="1600" dirty="0"/>
              <a:t>Douglas X. Alexander</a:t>
            </a:r>
          </a:p>
          <a:p>
            <a:pPr lvl="1">
              <a:buClr>
                <a:srgbClr val="EAB71F"/>
              </a:buClr>
              <a:buFont typeface="Arial" panose="020B0604020202020204" pitchFamily="34" charset="0"/>
              <a:buChar char="•"/>
            </a:pPr>
            <a:r>
              <a:rPr lang="en-US" sz="1600" b="1" dirty="0">
                <a:solidFill>
                  <a:srgbClr val="10233E"/>
                </a:solidFill>
              </a:rPr>
              <a:t>First Vice President: </a:t>
            </a:r>
            <a:r>
              <a:rPr lang="en-US" sz="1600" dirty="0"/>
              <a:t>Dr. Patti Hill</a:t>
            </a:r>
          </a:p>
          <a:p>
            <a:pPr lvl="1">
              <a:buClr>
                <a:srgbClr val="EAB71F"/>
              </a:buClr>
              <a:buFont typeface="Arial" panose="020B0604020202020204" pitchFamily="34" charset="0"/>
              <a:buChar char="•"/>
            </a:pPr>
            <a:r>
              <a:rPr lang="en-US" sz="1600" b="1" dirty="0">
                <a:solidFill>
                  <a:srgbClr val="10233E"/>
                </a:solidFill>
              </a:rPr>
              <a:t>Second Vice President: </a:t>
            </a:r>
            <a:r>
              <a:rPr lang="en-US" sz="1600" dirty="0" err="1"/>
              <a:t>Fabrício</a:t>
            </a:r>
            <a:r>
              <a:rPr lang="en-US" sz="1600" dirty="0"/>
              <a:t> Oliveira</a:t>
            </a:r>
            <a:endParaRPr lang="en-US" sz="1600" b="1" dirty="0">
              <a:solidFill>
                <a:srgbClr val="10233E"/>
              </a:solidFill>
            </a:endParaRPr>
          </a:p>
          <a:p>
            <a:pPr lvl="1">
              <a:buClr>
                <a:srgbClr val="EAB71F"/>
              </a:buClr>
              <a:buFont typeface="Arial" panose="020B0604020202020204" pitchFamily="34" charset="0"/>
              <a:buChar char="•"/>
            </a:pPr>
            <a:r>
              <a:rPr lang="en-US" sz="1600" b="1" dirty="0">
                <a:solidFill>
                  <a:srgbClr val="10233E"/>
                </a:solidFill>
              </a:rPr>
              <a:t>Third Vice President: </a:t>
            </a:r>
            <a:r>
              <a:rPr lang="en-US" sz="1600" dirty="0">
                <a:solidFill>
                  <a:srgbClr val="10233E"/>
                </a:solidFill>
              </a:rPr>
              <a:t>A P Singh </a:t>
            </a:r>
          </a:p>
          <a:p>
            <a:pPr lvl="1">
              <a:buClr>
                <a:srgbClr val="EAB71F"/>
              </a:buClr>
              <a:buFont typeface="Arial" panose="020B0604020202020204" pitchFamily="34" charset="0"/>
              <a:buChar char="•"/>
            </a:pPr>
            <a:endParaRPr lang="en-US" sz="1600" b="1" dirty="0">
              <a:solidFill>
                <a:srgbClr val="10233E"/>
              </a:solidFill>
            </a:endParaRPr>
          </a:p>
          <a:p>
            <a:pPr>
              <a:buClr>
                <a:srgbClr val="EAB71F"/>
              </a:buClr>
              <a:buFont typeface="Courier New" panose="02070309020205020404" pitchFamily="49" charset="0"/>
              <a:buChar char="o"/>
            </a:pPr>
            <a:r>
              <a:rPr lang="en-US" sz="2000" b="1" dirty="0">
                <a:solidFill>
                  <a:srgbClr val="10233E"/>
                </a:solidFill>
              </a:rPr>
              <a:t>The International Board of Directors is the governing body of the association.</a:t>
            </a:r>
          </a:p>
          <a:p>
            <a:pPr lvl="1">
              <a:buClr>
                <a:srgbClr val="EAB71F"/>
              </a:buClr>
              <a:buFont typeface="Arial" panose="020B0604020202020204" pitchFamily="34" charset="0"/>
              <a:buChar char="•"/>
            </a:pPr>
            <a:r>
              <a:rPr lang="en-US" sz="1600" dirty="0"/>
              <a:t>34 members</a:t>
            </a:r>
          </a:p>
          <a:p>
            <a:pPr marL="457200" lvl="1" indent="0">
              <a:buClr>
                <a:srgbClr val="EAB71F"/>
              </a:buClr>
              <a:buNone/>
            </a:pPr>
            <a:endParaRPr lang="en-US" sz="1600" dirty="0"/>
          </a:p>
          <a:p>
            <a:pPr>
              <a:buClr>
                <a:srgbClr val="EAB71F"/>
              </a:buClr>
              <a:buFont typeface="Courier New" panose="02070309020205020404" pitchFamily="49" charset="0"/>
              <a:buChar char="o"/>
            </a:pPr>
            <a:r>
              <a:rPr lang="en-US" sz="2000" b="1" dirty="0">
                <a:solidFill>
                  <a:srgbClr val="10233E"/>
                </a:solidFill>
              </a:rPr>
              <a:t>The International Constitution and By-Laws govern the operations of the association and establish the rules by which the association is to function.</a:t>
            </a:r>
          </a:p>
        </p:txBody>
      </p:sp>
    </p:spTree>
    <p:extLst>
      <p:ext uri="{BB962C8B-B14F-4D97-AF65-F5344CB8AC3E}">
        <p14:creationId xmlns:p14="http://schemas.microsoft.com/office/powerpoint/2010/main" val="1319903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1C73099D-C615-48B2-8457-B15D5E25DC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356" y="282600"/>
            <a:ext cx="1073661" cy="1016399"/>
          </a:xfrm>
          <a:prstGeom prst="rect">
            <a:avLst/>
          </a:prstGeom>
        </p:spPr>
      </p:pic>
      <p:pic>
        <p:nvPicPr>
          <p:cNvPr id="9" name="Picture 8">
            <a:extLst>
              <a:ext uri="{FF2B5EF4-FFF2-40B4-BE49-F238E27FC236}">
                <a16:creationId xmlns:a16="http://schemas.microsoft.com/office/drawing/2014/main" xmlns="" id="{7E45EACC-B662-4FA9-B2B2-9F99929E24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6926" y="3764133"/>
            <a:ext cx="1425354" cy="1870777"/>
          </a:xfrm>
          <a:prstGeom prst="rect">
            <a:avLst/>
          </a:prstGeom>
        </p:spPr>
      </p:pic>
      <p:pic>
        <p:nvPicPr>
          <p:cNvPr id="11" name="Picture 10">
            <a:extLst>
              <a:ext uri="{FF2B5EF4-FFF2-40B4-BE49-F238E27FC236}">
                <a16:creationId xmlns:a16="http://schemas.microsoft.com/office/drawing/2014/main" xmlns="" id="{FBC25C6C-AA7D-4CF4-B6F9-C53862A05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4825" y="3787987"/>
            <a:ext cx="1282818" cy="1924227"/>
          </a:xfrm>
          <a:prstGeom prst="rect">
            <a:avLst/>
          </a:prstGeom>
        </p:spPr>
      </p:pic>
      <p:pic>
        <p:nvPicPr>
          <p:cNvPr id="13" name="Picture 12">
            <a:extLst>
              <a:ext uri="{FF2B5EF4-FFF2-40B4-BE49-F238E27FC236}">
                <a16:creationId xmlns:a16="http://schemas.microsoft.com/office/drawing/2014/main" xmlns="" id="{547DE957-0950-4B00-A0CA-911577058E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6581" y="3764133"/>
            <a:ext cx="1425354" cy="1870777"/>
          </a:xfrm>
          <a:prstGeom prst="rect">
            <a:avLst/>
          </a:prstGeom>
        </p:spPr>
      </p:pic>
      <p:pic>
        <p:nvPicPr>
          <p:cNvPr id="15" name="Picture 14">
            <a:extLst>
              <a:ext uri="{FF2B5EF4-FFF2-40B4-BE49-F238E27FC236}">
                <a16:creationId xmlns:a16="http://schemas.microsoft.com/office/drawing/2014/main" xmlns="" id="{73893E21-6B96-4315-B1E8-56FD4CE16E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6626" y="627553"/>
            <a:ext cx="2061451" cy="2705655"/>
          </a:xfrm>
          <a:prstGeom prst="rect">
            <a:avLst/>
          </a:prstGeom>
        </p:spPr>
      </p:pic>
      <p:pic>
        <p:nvPicPr>
          <p:cNvPr id="17" name="Picture 16">
            <a:extLst>
              <a:ext uri="{FF2B5EF4-FFF2-40B4-BE49-F238E27FC236}">
                <a16:creationId xmlns:a16="http://schemas.microsoft.com/office/drawing/2014/main" xmlns="" id="{B2873EC6-7271-4504-9CF8-91A51096EA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14481" y="3764132"/>
            <a:ext cx="1425354" cy="1870777"/>
          </a:xfrm>
          <a:prstGeom prst="rect">
            <a:avLst/>
          </a:prstGeom>
        </p:spPr>
      </p:pic>
    </p:spTree>
    <p:extLst>
      <p:ext uri="{BB962C8B-B14F-4D97-AF65-F5344CB8AC3E}">
        <p14:creationId xmlns:p14="http://schemas.microsoft.com/office/powerpoint/2010/main" val="1269709244"/>
      </p:ext>
    </p:extLst>
  </p:cSld>
  <p:clrMapOvr>
    <a:masterClrMapping/>
  </p:clrMapOvr>
</p:sld>
</file>

<file path=ppt/theme/theme1.xml><?xml version="1.0" encoding="utf-8"?>
<a:theme xmlns:a="http://schemas.openxmlformats.org/drawingml/2006/main" name="Face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384</TotalTime>
  <Words>898</Words>
  <Application>Microsoft Office PowerPoint</Application>
  <PresentationFormat>Widescreen</PresentationFormat>
  <Paragraphs>134</Paragraphs>
  <Slides>28</Slides>
  <Notes>12</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Calibri</vt:lpstr>
      <vt:lpstr>Courier New</vt:lpstr>
      <vt:lpstr>Helvetica</vt:lpstr>
      <vt:lpstr>Trebuchet MS</vt:lpstr>
      <vt:lpstr>Wingdings</vt:lpstr>
      <vt:lpstr>Wingdings 3</vt:lpstr>
      <vt:lpstr>ヒラギノ角ゴ Pro W3</vt:lpstr>
      <vt:lpstr>Facet</vt:lpstr>
      <vt:lpstr>PowerPoint Presentation</vt:lpstr>
      <vt:lpstr>Who are we? </vt:lpstr>
      <vt:lpstr>Lions</vt:lpstr>
      <vt:lpstr>Who Lions Are</vt:lpstr>
      <vt:lpstr>Who Lions Are</vt:lpstr>
      <vt:lpstr>We have been around for over 100 years ….   We are now in our 2nd century of service</vt:lpstr>
      <vt:lpstr>PowerPoint Presentation</vt:lpstr>
      <vt:lpstr>We are an International Association</vt:lpstr>
      <vt:lpstr>PowerPoint Presentation</vt:lpstr>
      <vt:lpstr>Brian Sheehan International President 2022/2023 </vt:lpstr>
      <vt:lpstr>PowerPoint Presentation</vt:lpstr>
      <vt:lpstr>Service Activities</vt:lpstr>
      <vt:lpstr>PowerPoint Presentation</vt:lpstr>
      <vt:lpstr>Leadership</vt:lpstr>
      <vt:lpstr>DIVERSITY IS WELCOMED &amp; CELEBRATED</vt:lpstr>
      <vt:lpstr>VOLUNTEER WITH US. CHANGE LIVES.</vt:lpstr>
      <vt:lpstr>Lions Multiple Districts &amp; Districts</vt:lpstr>
      <vt:lpstr>Organizational Structure</vt:lpstr>
      <vt:lpstr>District 306A1 Leadership 2022/2023 </vt:lpstr>
      <vt:lpstr>District Governor’s program 2022/2023</vt:lpstr>
      <vt:lpstr>Program for the year.  </vt:lpstr>
      <vt:lpstr>PowerPoint Presentation</vt:lpstr>
      <vt:lpstr>We welcome you to be a part of a  new service journey</vt:lpstr>
      <vt:lpstr>Dues and Budgets</vt:lpstr>
      <vt:lpstr>PowerPoint Presentation</vt:lpstr>
      <vt:lpstr>PowerPoint Presentation</vt:lpstr>
      <vt:lpstr>PowerPoint Presentation</vt:lpstr>
      <vt:lpstr>Volunteer with us.  Change Lives!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Lions Make A Difference</dc:title>
  <dc:creator>user</dc:creator>
  <cp:lastModifiedBy>Isaac</cp:lastModifiedBy>
  <cp:revision>52</cp:revision>
  <dcterms:created xsi:type="dcterms:W3CDTF">2021-08-13T17:21:47Z</dcterms:created>
  <dcterms:modified xsi:type="dcterms:W3CDTF">2022-07-28T04:09:21Z</dcterms:modified>
</cp:coreProperties>
</file>